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0" d="100"/>
          <a:sy n="80" d="100"/>
        </p:scale>
        <p:origin x="58" y="18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2/5/2023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2/5/2023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260" y="548680"/>
            <a:ext cx="7008574" cy="1426343"/>
          </a:xfrm>
        </p:spPr>
        <p:txBody>
          <a:bodyPr/>
          <a:lstStyle/>
          <a:p>
            <a:r>
              <a:rPr lang="en-US" dirty="0"/>
              <a:t>Phase 3 video</a:t>
            </a:r>
          </a:p>
        </p:txBody>
      </p:sp>
      <p:pic>
        <p:nvPicPr>
          <p:cNvPr id="4" name="9A16141E">
            <a:hlinkClick r:id="" action="ppaction://media"/>
            <a:extLst>
              <a:ext uri="{FF2B5EF4-FFF2-40B4-BE49-F238E27FC236}">
                <a16:creationId xmlns:a16="http://schemas.microsoft.com/office/drawing/2014/main" id="{7117DA4E-18B5-CF59-9DA6-9770948405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9031" y="2780928"/>
            <a:ext cx="4876800" cy="32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2</TotalTime>
  <Words>4</Words>
  <Application>Microsoft Office PowerPoint</Application>
  <PresentationFormat>Custom</PresentationFormat>
  <Paragraphs>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Welcome back to school presentation</vt:lpstr>
      <vt:lpstr>Phase 3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3 video</dc:title>
  <dc:creator>Jill Ryder</dc:creator>
  <cp:lastModifiedBy>Jill Ryder</cp:lastModifiedBy>
  <cp:revision>1</cp:revision>
  <dcterms:created xsi:type="dcterms:W3CDTF">2023-02-05T10:29:52Z</dcterms:created>
  <dcterms:modified xsi:type="dcterms:W3CDTF">2023-02-05T10:32:18Z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