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F3D58-8298-437C-B225-C19607BBB423}" v="28" dt="2024-09-09T13:26:18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Heike" userId="af5e4101-804d-43fc-aace-74c200a5f485" providerId="ADAL" clId="{BDDF3D58-8298-437C-B225-C19607BBB423}"/>
    <pc:docChg chg="undo custSel addSld modSld sldOrd">
      <pc:chgData name="Sophie Heike" userId="af5e4101-804d-43fc-aace-74c200a5f485" providerId="ADAL" clId="{BDDF3D58-8298-437C-B225-C19607BBB423}" dt="2024-09-09T13:26:18.027" v="1124" actId="20577"/>
      <pc:docMkLst>
        <pc:docMk/>
      </pc:docMkLst>
      <pc:sldChg chg="addSp delSp modSp mod">
        <pc:chgData name="Sophie Heike" userId="af5e4101-804d-43fc-aace-74c200a5f485" providerId="ADAL" clId="{BDDF3D58-8298-437C-B225-C19607BBB423}" dt="2024-09-09T13:24:20.242" v="1074" actId="20577"/>
        <pc:sldMkLst>
          <pc:docMk/>
          <pc:sldMk cId="1988898740" sldId="257"/>
        </pc:sldMkLst>
        <pc:spChg chg="mod">
          <ac:chgData name="Sophie Heike" userId="af5e4101-804d-43fc-aace-74c200a5f485" providerId="ADAL" clId="{BDDF3D58-8298-437C-B225-C19607BBB423}" dt="2024-09-09T13:24:20.242" v="1074" actId="20577"/>
          <ac:spMkLst>
            <pc:docMk/>
            <pc:sldMk cId="1988898740" sldId="257"/>
            <ac:spMk id="2" creationId="{18C0CAFD-6DEE-8F87-7074-D5248A84D0C5}"/>
          </ac:spMkLst>
        </pc:spChg>
        <pc:spChg chg="mod">
          <ac:chgData name="Sophie Heike" userId="af5e4101-804d-43fc-aace-74c200a5f485" providerId="ADAL" clId="{BDDF3D58-8298-437C-B225-C19607BBB423}" dt="2024-09-09T13:22:55.415" v="1016" actId="26606"/>
          <ac:spMkLst>
            <pc:docMk/>
            <pc:sldMk cId="1988898740" sldId="257"/>
            <ac:spMk id="3" creationId="{5F3F7C64-6024-0192-FBAC-2F1361DEED46}"/>
          </ac:spMkLst>
        </pc:spChg>
        <pc:spChg chg="add del">
          <ac:chgData name="Sophie Heike" userId="af5e4101-804d-43fc-aace-74c200a5f485" providerId="ADAL" clId="{BDDF3D58-8298-437C-B225-C19607BBB423}" dt="2024-09-09T13:22:55.415" v="1016" actId="26606"/>
          <ac:spMkLst>
            <pc:docMk/>
            <pc:sldMk cId="1988898740" sldId="257"/>
            <ac:spMk id="1031" creationId="{9F79630B-0F0B-446E-A637-38FA8F61D10E}"/>
          </ac:spMkLst>
        </pc:spChg>
        <pc:spChg chg="add del">
          <ac:chgData name="Sophie Heike" userId="af5e4101-804d-43fc-aace-74c200a5f485" providerId="ADAL" clId="{BDDF3D58-8298-437C-B225-C19607BBB423}" dt="2024-09-09T13:22:55.415" v="1016" actId="26606"/>
          <ac:spMkLst>
            <pc:docMk/>
            <pc:sldMk cId="1988898740" sldId="257"/>
            <ac:spMk id="1033" creationId="{B3437C99-FC8E-4311-B48A-F0C4C329B154}"/>
          </ac:spMkLst>
        </pc:spChg>
        <pc:spChg chg="add del">
          <ac:chgData name="Sophie Heike" userId="af5e4101-804d-43fc-aace-74c200a5f485" providerId="ADAL" clId="{BDDF3D58-8298-437C-B225-C19607BBB423}" dt="2024-09-09T13:22:55.287" v="1015" actId="26606"/>
          <ac:spMkLst>
            <pc:docMk/>
            <pc:sldMk cId="1988898740" sldId="257"/>
            <ac:spMk id="1038" creationId="{9F7D5CDA-D291-4307-BF55-1381FED29634}"/>
          </ac:spMkLst>
        </pc:spChg>
        <pc:spChg chg="add del">
          <ac:chgData name="Sophie Heike" userId="af5e4101-804d-43fc-aace-74c200a5f485" providerId="ADAL" clId="{BDDF3D58-8298-437C-B225-C19607BBB423}" dt="2024-09-09T13:22:55.287" v="1015" actId="26606"/>
          <ac:spMkLst>
            <pc:docMk/>
            <pc:sldMk cId="1988898740" sldId="257"/>
            <ac:spMk id="1040" creationId="{59B296B9-C5A5-4E4F-9B60-C907B5F1466C}"/>
          </ac:spMkLst>
        </pc:spChg>
        <pc:spChg chg="add del">
          <ac:chgData name="Sophie Heike" userId="af5e4101-804d-43fc-aace-74c200a5f485" providerId="ADAL" clId="{BDDF3D58-8298-437C-B225-C19607BBB423}" dt="2024-09-09T13:22:55.287" v="1015" actId="26606"/>
          <ac:spMkLst>
            <pc:docMk/>
            <pc:sldMk cId="1988898740" sldId="257"/>
            <ac:spMk id="1042" creationId="{D0300FD3-5AF1-6305-15FA-9078072672E2}"/>
          </ac:spMkLst>
        </pc:spChg>
        <pc:spChg chg="add">
          <ac:chgData name="Sophie Heike" userId="af5e4101-804d-43fc-aace-74c200a5f485" providerId="ADAL" clId="{BDDF3D58-8298-437C-B225-C19607BBB423}" dt="2024-09-09T13:22:55.415" v="1016" actId="26606"/>
          <ac:spMkLst>
            <pc:docMk/>
            <pc:sldMk cId="1988898740" sldId="257"/>
            <ac:spMk id="1044" creationId="{F13C74B1-5B17-4795-BED0-7140497B445A}"/>
          </ac:spMkLst>
        </pc:spChg>
        <pc:spChg chg="add">
          <ac:chgData name="Sophie Heike" userId="af5e4101-804d-43fc-aace-74c200a5f485" providerId="ADAL" clId="{BDDF3D58-8298-437C-B225-C19607BBB423}" dt="2024-09-09T13:22:55.415" v="1016" actId="26606"/>
          <ac:spMkLst>
            <pc:docMk/>
            <pc:sldMk cId="1988898740" sldId="257"/>
            <ac:spMk id="1045" creationId="{D4974D33-8DC5-464E-8C6D-BE58F0669C17}"/>
          </ac:spMkLst>
        </pc:spChg>
        <pc:picChg chg="mod ord">
          <ac:chgData name="Sophie Heike" userId="af5e4101-804d-43fc-aace-74c200a5f485" providerId="ADAL" clId="{BDDF3D58-8298-437C-B225-C19607BBB423}" dt="2024-09-09T13:22:55.415" v="1016" actId="26606"/>
          <ac:picMkLst>
            <pc:docMk/>
            <pc:sldMk cId="1988898740" sldId="257"/>
            <ac:picMk id="1026" creationId="{3AA8B5A0-0ACA-4A14-A446-DC8E46DDFD82}"/>
          </ac:picMkLst>
        </pc:picChg>
      </pc:sldChg>
      <pc:sldChg chg="addSp delSp modSp new mod ord setBg">
        <pc:chgData name="Sophie Heike" userId="af5e4101-804d-43fc-aace-74c200a5f485" providerId="ADAL" clId="{BDDF3D58-8298-437C-B225-C19607BBB423}" dt="2024-09-09T13:26:18.027" v="1124" actId="20577"/>
        <pc:sldMkLst>
          <pc:docMk/>
          <pc:sldMk cId="1605227144" sldId="261"/>
        </pc:sldMkLst>
        <pc:spChg chg="mod">
          <ac:chgData name="Sophie Heike" userId="af5e4101-804d-43fc-aace-74c200a5f485" providerId="ADAL" clId="{BDDF3D58-8298-437C-B225-C19607BBB423}" dt="2024-09-09T13:25:55.322" v="1108" actId="26606"/>
          <ac:spMkLst>
            <pc:docMk/>
            <pc:sldMk cId="1605227144" sldId="261"/>
            <ac:spMk id="2" creationId="{941B9992-DFAC-3085-3A82-C4AE69A6967F}"/>
          </ac:spMkLst>
        </pc:spChg>
        <pc:spChg chg="add del mod">
          <ac:chgData name="Sophie Heike" userId="af5e4101-804d-43fc-aace-74c200a5f485" providerId="ADAL" clId="{BDDF3D58-8298-437C-B225-C19607BBB423}" dt="2024-09-09T13:25:55.384" v="1109" actId="26606"/>
          <ac:spMkLst>
            <pc:docMk/>
            <pc:sldMk cId="1605227144" sldId="261"/>
            <ac:spMk id="3" creationId="{1615308B-55C9-3B0B-AB1B-3BB509250709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7" creationId="{1615308B-55C9-3B0B-AB1B-3BB509250709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8" creationId="{DEE2AD96-B495-4E06-9291-B71706F728CB}"/>
          </ac:spMkLst>
        </pc:spChg>
        <pc:spChg chg="add del">
          <ac:chgData name="Sophie Heike" userId="af5e4101-804d-43fc-aace-74c200a5f485" providerId="ADAL" clId="{BDDF3D58-8298-437C-B225-C19607BBB423}" dt="2024-09-09T13:25:55.322" v="1108" actId="26606"/>
          <ac:spMkLst>
            <pc:docMk/>
            <pc:sldMk cId="1605227144" sldId="261"/>
            <ac:spMk id="9" creationId="{7517A47C-B2E5-4B79-8061-D74B1311AF6E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10" creationId="{53CF6D67-C5A8-4ADD-9E8E-1E38CA1D3166}"/>
          </ac:spMkLst>
        </pc:spChg>
        <pc:spChg chg="add del">
          <ac:chgData name="Sophie Heike" userId="af5e4101-804d-43fc-aace-74c200a5f485" providerId="ADAL" clId="{BDDF3D58-8298-437C-B225-C19607BBB423}" dt="2024-09-09T13:25:55.322" v="1108" actId="26606"/>
          <ac:spMkLst>
            <pc:docMk/>
            <pc:sldMk cId="1605227144" sldId="261"/>
            <ac:spMk id="11" creationId="{C505E780-2083-4CB5-A42A-5E0E2908ECC3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12" creationId="{86909FA0-B515-4681-B7A8-FA281D133B94}"/>
          </ac:spMkLst>
        </pc:spChg>
        <pc:spChg chg="add del">
          <ac:chgData name="Sophie Heike" userId="af5e4101-804d-43fc-aace-74c200a5f485" providerId="ADAL" clId="{BDDF3D58-8298-437C-B225-C19607BBB423}" dt="2024-09-09T13:25:55.322" v="1108" actId="26606"/>
          <ac:spMkLst>
            <pc:docMk/>
            <pc:sldMk cId="1605227144" sldId="261"/>
            <ac:spMk id="13" creationId="{D2C0AE1C-0118-41AE-8A10-7CDCBF10E96F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14" creationId="{21C9FE86-FCC3-4A31-AA1C-C882262B7FE7}"/>
          </ac:spMkLst>
        </pc:spChg>
        <pc:spChg chg="add del">
          <ac:chgData name="Sophie Heike" userId="af5e4101-804d-43fc-aace-74c200a5f485" providerId="ADAL" clId="{BDDF3D58-8298-437C-B225-C19607BBB423}" dt="2024-09-09T13:25:55.322" v="1108" actId="26606"/>
          <ac:spMkLst>
            <pc:docMk/>
            <pc:sldMk cId="1605227144" sldId="261"/>
            <ac:spMk id="15" creationId="{463EEC44-1BA3-44ED-81FC-A644B04B2A44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16" creationId="{7D96243B-ECED-4B71-8E06-AE9A285EAD20}"/>
          </ac:spMkLst>
        </pc:spChg>
        <pc:spChg chg="add del">
          <ac:chgData name="Sophie Heike" userId="af5e4101-804d-43fc-aace-74c200a5f485" providerId="ADAL" clId="{BDDF3D58-8298-437C-B225-C19607BBB423}" dt="2024-09-09T13:25:41.435" v="1104" actId="26606"/>
          <ac:spMkLst>
            <pc:docMk/>
            <pc:sldMk cId="1605227144" sldId="261"/>
            <ac:spMk id="18" creationId="{A09989E4-EFDC-4A90-A633-E0525FB4139E}"/>
          </ac:spMkLst>
        </pc:spChg>
        <pc:spChg chg="add del">
          <ac:chgData name="Sophie Heike" userId="af5e4101-804d-43fc-aace-74c200a5f485" providerId="ADAL" clId="{BDDF3D58-8298-437C-B225-C19607BBB423}" dt="2024-09-09T13:25:43.345" v="1106" actId="26606"/>
          <ac:spMkLst>
            <pc:docMk/>
            <pc:sldMk cId="1605227144" sldId="261"/>
            <ac:spMk id="20" creationId="{B50AB553-2A96-4A92-96F2-93548E096954}"/>
          </ac:spMkLst>
        </pc:spChg>
        <pc:graphicFrameChg chg="add del">
          <ac:chgData name="Sophie Heike" userId="af5e4101-804d-43fc-aace-74c200a5f485" providerId="ADAL" clId="{BDDF3D58-8298-437C-B225-C19607BBB423}" dt="2024-09-09T13:25:34.246" v="1102" actId="26606"/>
          <ac:graphicFrameMkLst>
            <pc:docMk/>
            <pc:sldMk cId="1605227144" sldId="261"/>
            <ac:graphicFrameMk id="5" creationId="{E9D48396-2076-E56D-AA70-A396ACB07F6A}"/>
          </ac:graphicFrameMkLst>
        </pc:graphicFrameChg>
        <pc:graphicFrameChg chg="add del">
          <ac:chgData name="Sophie Heike" userId="af5e4101-804d-43fc-aace-74c200a5f485" providerId="ADAL" clId="{BDDF3D58-8298-437C-B225-C19607BBB423}" dt="2024-09-09T13:25:43.345" v="1106" actId="26606"/>
          <ac:graphicFrameMkLst>
            <pc:docMk/>
            <pc:sldMk cId="1605227144" sldId="261"/>
            <ac:graphicFrameMk id="21" creationId="{4865D904-CD75-3E9D-FEB3-B6461E210F35}"/>
          </ac:graphicFrameMkLst>
        </pc:graphicFrameChg>
        <pc:graphicFrameChg chg="add del">
          <ac:chgData name="Sophie Heike" userId="af5e4101-804d-43fc-aace-74c200a5f485" providerId="ADAL" clId="{BDDF3D58-8298-437C-B225-C19607BBB423}" dt="2024-09-09T13:25:55.322" v="1108" actId="26606"/>
          <ac:graphicFrameMkLst>
            <pc:docMk/>
            <pc:sldMk cId="1605227144" sldId="261"/>
            <ac:graphicFrameMk id="23" creationId="{9A1CDC6F-30E7-87D0-F26C-6FF10A2DC540}"/>
          </ac:graphicFrameMkLst>
        </pc:graphicFrameChg>
        <pc:graphicFrameChg chg="add mod">
          <ac:chgData name="Sophie Heike" userId="af5e4101-804d-43fc-aace-74c200a5f485" providerId="ADAL" clId="{BDDF3D58-8298-437C-B225-C19607BBB423}" dt="2024-09-09T13:26:18.027" v="1124" actId="20577"/>
          <ac:graphicFrameMkLst>
            <pc:docMk/>
            <pc:sldMk cId="1605227144" sldId="261"/>
            <ac:graphicFrameMk id="25" creationId="{8EEEA4B1-49FB-E050-50BF-2708EDEB70F4}"/>
          </ac:graphicFrameMkLst>
        </pc:graphicFrameChg>
        <pc:picChg chg="add del">
          <ac:chgData name="Sophie Heike" userId="af5e4101-804d-43fc-aace-74c200a5f485" providerId="ADAL" clId="{BDDF3D58-8298-437C-B225-C19607BBB423}" dt="2024-09-09T13:25:43.345" v="1106" actId="26606"/>
          <ac:picMkLst>
            <pc:docMk/>
            <pc:sldMk cId="1605227144" sldId="261"/>
            <ac:picMk id="6" creationId="{DC720E43-C570-89BB-4DFD-83AFF820DA75}"/>
          </ac:picMkLst>
        </pc:picChg>
      </pc:sldChg>
      <pc:sldChg chg="modSp new mod">
        <pc:chgData name="Sophie Heike" userId="af5e4101-804d-43fc-aace-74c200a5f485" providerId="ADAL" clId="{BDDF3D58-8298-437C-B225-C19607BBB423}" dt="2024-09-09T12:28:16.903" v="601" actId="20577"/>
        <pc:sldMkLst>
          <pc:docMk/>
          <pc:sldMk cId="1445667497" sldId="262"/>
        </pc:sldMkLst>
        <pc:spChg chg="mod">
          <ac:chgData name="Sophie Heike" userId="af5e4101-804d-43fc-aace-74c200a5f485" providerId="ADAL" clId="{BDDF3D58-8298-437C-B225-C19607BBB423}" dt="2024-09-09T12:28:16.903" v="601" actId="20577"/>
          <ac:spMkLst>
            <pc:docMk/>
            <pc:sldMk cId="1445667497" sldId="262"/>
            <ac:spMk id="2" creationId="{199DD0BB-9C60-AAD2-F45A-A7F93D097E7A}"/>
          </ac:spMkLst>
        </pc:spChg>
      </pc:sldChg>
      <pc:sldChg chg="addSp delSp modSp new mod setBg">
        <pc:chgData name="Sophie Heike" userId="af5e4101-804d-43fc-aace-74c200a5f485" providerId="ADAL" clId="{BDDF3D58-8298-437C-B225-C19607BBB423}" dt="2024-09-09T13:21:24.982" v="1003" actId="20577"/>
        <pc:sldMkLst>
          <pc:docMk/>
          <pc:sldMk cId="2611314269" sldId="263"/>
        </pc:sldMkLst>
        <pc:spChg chg="mod">
          <ac:chgData name="Sophie Heike" userId="af5e4101-804d-43fc-aace-74c200a5f485" providerId="ADAL" clId="{BDDF3D58-8298-437C-B225-C19607BBB423}" dt="2024-09-09T13:21:00.328" v="990" actId="26606"/>
          <ac:spMkLst>
            <pc:docMk/>
            <pc:sldMk cId="2611314269" sldId="263"/>
            <ac:spMk id="2" creationId="{F6D4BAB5-FEC4-2A1B-0A89-3A8259A31A22}"/>
          </ac:spMkLst>
        </pc:spChg>
        <pc:spChg chg="del mod">
          <ac:chgData name="Sophie Heike" userId="af5e4101-804d-43fc-aace-74c200a5f485" providerId="ADAL" clId="{BDDF3D58-8298-437C-B225-C19607BBB423}" dt="2024-09-09T13:21:00.328" v="990" actId="26606"/>
          <ac:spMkLst>
            <pc:docMk/>
            <pc:sldMk cId="2611314269" sldId="263"/>
            <ac:spMk id="3" creationId="{B2EC5607-0480-107F-7DD2-11DAAAFE582E}"/>
          </ac:spMkLst>
        </pc:spChg>
        <pc:spChg chg="add">
          <ac:chgData name="Sophie Heike" userId="af5e4101-804d-43fc-aace-74c200a5f485" providerId="ADAL" clId="{BDDF3D58-8298-437C-B225-C19607BBB423}" dt="2024-09-09T13:21:00.328" v="990" actId="26606"/>
          <ac:spMkLst>
            <pc:docMk/>
            <pc:sldMk cId="2611314269" sldId="263"/>
            <ac:spMk id="11" creationId="{E5F17139-31EE-46AC-B04F-DBBD852DD6CB}"/>
          </ac:spMkLst>
        </pc:spChg>
        <pc:spChg chg="add">
          <ac:chgData name="Sophie Heike" userId="af5e4101-804d-43fc-aace-74c200a5f485" providerId="ADAL" clId="{BDDF3D58-8298-437C-B225-C19607BBB423}" dt="2024-09-09T13:21:00.328" v="990" actId="26606"/>
          <ac:spMkLst>
            <pc:docMk/>
            <pc:sldMk cId="2611314269" sldId="263"/>
            <ac:spMk id="12" creationId="{0C541B88-1AE9-40C3-AFD5-967787C1979F}"/>
          </ac:spMkLst>
        </pc:spChg>
        <pc:spChg chg="add">
          <ac:chgData name="Sophie Heike" userId="af5e4101-804d-43fc-aace-74c200a5f485" providerId="ADAL" clId="{BDDF3D58-8298-437C-B225-C19607BBB423}" dt="2024-09-09T13:21:00.328" v="990" actId="26606"/>
          <ac:spMkLst>
            <pc:docMk/>
            <pc:sldMk cId="2611314269" sldId="263"/>
            <ac:spMk id="17" creationId="{89D16701-DA76-4F72-BB63-E2C3FFBDFE0F}"/>
          </ac:spMkLst>
        </pc:spChg>
        <pc:spChg chg="add">
          <ac:chgData name="Sophie Heike" userId="af5e4101-804d-43fc-aace-74c200a5f485" providerId="ADAL" clId="{BDDF3D58-8298-437C-B225-C19607BBB423}" dt="2024-09-09T13:21:00.328" v="990" actId="26606"/>
          <ac:spMkLst>
            <pc:docMk/>
            <pc:sldMk cId="2611314269" sldId="263"/>
            <ac:spMk id="19" creationId="{1CC28BE1-9DC6-43FE-9582-39F091098D77}"/>
          </ac:spMkLst>
        </pc:spChg>
        <pc:grpChg chg="add">
          <ac:chgData name="Sophie Heike" userId="af5e4101-804d-43fc-aace-74c200a5f485" providerId="ADAL" clId="{BDDF3D58-8298-437C-B225-C19607BBB423}" dt="2024-09-09T13:21:00.328" v="990" actId="26606"/>
          <ac:grpSpMkLst>
            <pc:docMk/>
            <pc:sldMk cId="2611314269" sldId="263"/>
            <ac:grpSpMk id="13" creationId="{7CF625D3-71A3-4F30-A096-8EF334E959D0}"/>
          </ac:grpSpMkLst>
        </pc:grpChg>
        <pc:grpChg chg="add">
          <ac:chgData name="Sophie Heike" userId="af5e4101-804d-43fc-aace-74c200a5f485" providerId="ADAL" clId="{BDDF3D58-8298-437C-B225-C19607BBB423}" dt="2024-09-09T13:21:00.328" v="990" actId="26606"/>
          <ac:grpSpMkLst>
            <pc:docMk/>
            <pc:sldMk cId="2611314269" sldId="263"/>
            <ac:grpSpMk id="21" creationId="{AF9AF3F3-CE0C-4125-BDD7-346487FA0B40}"/>
          </ac:grpSpMkLst>
        </pc:grpChg>
        <pc:graphicFrameChg chg="add mod">
          <ac:chgData name="Sophie Heike" userId="af5e4101-804d-43fc-aace-74c200a5f485" providerId="ADAL" clId="{BDDF3D58-8298-437C-B225-C19607BBB423}" dt="2024-09-09T13:21:24.982" v="1003" actId="20577"/>
          <ac:graphicFrameMkLst>
            <pc:docMk/>
            <pc:sldMk cId="2611314269" sldId="263"/>
            <ac:graphicFrameMk id="16" creationId="{34AA5091-EBC8-198D-2180-12CE0705E264}"/>
          </ac:graphicFrameMkLst>
        </pc:graphicFrameChg>
        <pc:picChg chg="add del">
          <ac:chgData name="Sophie Heike" userId="af5e4101-804d-43fc-aace-74c200a5f485" providerId="ADAL" clId="{BDDF3D58-8298-437C-B225-C19607BBB423}" dt="2024-09-09T13:21:00.242" v="989" actId="26606"/>
          <ac:picMkLst>
            <pc:docMk/>
            <pc:sldMk cId="2611314269" sldId="263"/>
            <ac:picMk id="5" creationId="{4FE2A394-5A1A-7BF2-7E4A-0894BA3C57D7}"/>
          </ac:picMkLst>
        </pc:picChg>
        <pc:cxnChg chg="add del">
          <ac:chgData name="Sophie Heike" userId="af5e4101-804d-43fc-aace-74c200a5f485" providerId="ADAL" clId="{BDDF3D58-8298-437C-B225-C19607BBB423}" dt="2024-09-09T13:21:00.242" v="989" actId="26606"/>
          <ac:cxnSpMkLst>
            <pc:docMk/>
            <pc:sldMk cId="2611314269" sldId="263"/>
            <ac:cxnSpMk id="9" creationId="{1503BFE4-729B-D9D0-C17B-501E6AF1127A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9968E-B990-45CC-9C09-933B708FCB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E059C4-2254-4975-9953-E9AC4EE2CE75}">
      <dgm:prSet/>
      <dgm:spPr/>
      <dgm:t>
        <a:bodyPr/>
        <a:lstStyle/>
        <a:p>
          <a:r>
            <a:rPr lang="en-GB" dirty="0"/>
            <a:t>In Maths, we are currently looking at place value to 1,000,000 and Roman Numerals to 1000.</a:t>
          </a:r>
          <a:endParaRPr lang="en-US" dirty="0"/>
        </a:p>
      </dgm:t>
    </dgm:pt>
    <dgm:pt modelId="{22F98057-A3BF-419F-BFEB-CA9572D1BF90}" type="parTrans" cxnId="{F7579E01-8FB1-4B93-9676-AE7F08F0A729}">
      <dgm:prSet/>
      <dgm:spPr/>
      <dgm:t>
        <a:bodyPr/>
        <a:lstStyle/>
        <a:p>
          <a:endParaRPr lang="en-US"/>
        </a:p>
      </dgm:t>
    </dgm:pt>
    <dgm:pt modelId="{1396F522-AFB8-4575-8C4B-F4AD937D3517}" type="sibTrans" cxnId="{F7579E01-8FB1-4B93-9676-AE7F08F0A729}">
      <dgm:prSet/>
      <dgm:spPr/>
      <dgm:t>
        <a:bodyPr/>
        <a:lstStyle/>
        <a:p>
          <a:endParaRPr lang="en-US"/>
        </a:p>
      </dgm:t>
    </dgm:pt>
    <dgm:pt modelId="{F4500EBC-F74D-486B-955E-7447A26A0CF8}">
      <dgm:prSet/>
      <dgm:spPr/>
      <dgm:t>
        <a:bodyPr/>
        <a:lstStyle/>
        <a:p>
          <a:r>
            <a:rPr lang="en-GB"/>
            <a:t>In English, we are studying The Day the Crayons Quit and The Borrowers. </a:t>
          </a:r>
          <a:endParaRPr lang="en-US"/>
        </a:p>
      </dgm:t>
    </dgm:pt>
    <dgm:pt modelId="{F2F4B05A-62EB-4657-9558-4EC83738B768}" type="parTrans" cxnId="{2F0F7846-D49C-4E06-9A77-680FCC1C74BB}">
      <dgm:prSet/>
      <dgm:spPr/>
      <dgm:t>
        <a:bodyPr/>
        <a:lstStyle/>
        <a:p>
          <a:endParaRPr lang="en-US"/>
        </a:p>
      </dgm:t>
    </dgm:pt>
    <dgm:pt modelId="{AD9623F0-844F-4844-A104-A1F84554E88D}" type="sibTrans" cxnId="{2F0F7846-D49C-4E06-9A77-680FCC1C74BB}">
      <dgm:prSet/>
      <dgm:spPr/>
      <dgm:t>
        <a:bodyPr/>
        <a:lstStyle/>
        <a:p>
          <a:endParaRPr lang="en-US"/>
        </a:p>
      </dgm:t>
    </dgm:pt>
    <dgm:pt modelId="{F80A6B7D-240F-493A-BEEE-88FD60229AD8}">
      <dgm:prSet/>
      <dgm:spPr/>
      <dgm:t>
        <a:bodyPr/>
        <a:lstStyle/>
        <a:p>
          <a:r>
            <a:rPr lang="en-GB"/>
            <a:t>Our class read is the London Eye Mystery </a:t>
          </a:r>
          <a:endParaRPr lang="en-US"/>
        </a:p>
      </dgm:t>
    </dgm:pt>
    <dgm:pt modelId="{7AAEC79D-737F-4259-8983-407D8300D59E}" type="parTrans" cxnId="{8AB45330-EB86-40CF-9AC4-6B3AB5FD0D6B}">
      <dgm:prSet/>
      <dgm:spPr/>
      <dgm:t>
        <a:bodyPr/>
        <a:lstStyle/>
        <a:p>
          <a:endParaRPr lang="en-US"/>
        </a:p>
      </dgm:t>
    </dgm:pt>
    <dgm:pt modelId="{EC6D0A84-6930-4398-8693-CFB3BBDE1FF3}" type="sibTrans" cxnId="{8AB45330-EB86-40CF-9AC4-6B3AB5FD0D6B}">
      <dgm:prSet/>
      <dgm:spPr/>
      <dgm:t>
        <a:bodyPr/>
        <a:lstStyle/>
        <a:p>
          <a:endParaRPr lang="en-US"/>
        </a:p>
      </dgm:t>
    </dgm:pt>
    <dgm:pt modelId="{ADCBABF0-DBC4-460B-97B9-A25C46ABB060}" type="pres">
      <dgm:prSet presAssocID="{F4F9968E-B990-45CC-9C09-933B708FCB13}" presName="root" presStyleCnt="0">
        <dgm:presLayoutVars>
          <dgm:dir/>
          <dgm:resizeHandles val="exact"/>
        </dgm:presLayoutVars>
      </dgm:prSet>
      <dgm:spPr/>
    </dgm:pt>
    <dgm:pt modelId="{99F030ED-F397-4135-9ADE-5FA4F144E31F}" type="pres">
      <dgm:prSet presAssocID="{BAE059C4-2254-4975-9953-E9AC4EE2CE75}" presName="compNode" presStyleCnt="0"/>
      <dgm:spPr/>
    </dgm:pt>
    <dgm:pt modelId="{4C876776-67F4-450D-8349-0FEE73EA35DD}" type="pres">
      <dgm:prSet presAssocID="{BAE059C4-2254-4975-9953-E9AC4EE2CE75}" presName="bgRect" presStyleLbl="bgShp" presStyleIdx="0" presStyleCnt="3"/>
      <dgm:spPr/>
    </dgm:pt>
    <dgm:pt modelId="{317C8D6C-387C-4478-B02D-06CA1FF9D048}" type="pres">
      <dgm:prSet presAssocID="{BAE059C4-2254-4975-9953-E9AC4EE2CE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F320E6A5-2875-473E-A473-2A2FC53092B4}" type="pres">
      <dgm:prSet presAssocID="{BAE059C4-2254-4975-9953-E9AC4EE2CE75}" presName="spaceRect" presStyleCnt="0"/>
      <dgm:spPr/>
    </dgm:pt>
    <dgm:pt modelId="{C8A748DC-5C75-4837-971E-2CA0C97D27D8}" type="pres">
      <dgm:prSet presAssocID="{BAE059C4-2254-4975-9953-E9AC4EE2CE75}" presName="parTx" presStyleLbl="revTx" presStyleIdx="0" presStyleCnt="3">
        <dgm:presLayoutVars>
          <dgm:chMax val="0"/>
          <dgm:chPref val="0"/>
        </dgm:presLayoutVars>
      </dgm:prSet>
      <dgm:spPr/>
    </dgm:pt>
    <dgm:pt modelId="{D349D941-B97A-4809-B1C8-5323B6A8D11F}" type="pres">
      <dgm:prSet presAssocID="{1396F522-AFB8-4575-8C4B-F4AD937D3517}" presName="sibTrans" presStyleCnt="0"/>
      <dgm:spPr/>
    </dgm:pt>
    <dgm:pt modelId="{A54C8FE6-67DA-48CD-BD40-55AA260F5FEA}" type="pres">
      <dgm:prSet presAssocID="{F4500EBC-F74D-486B-955E-7447A26A0CF8}" presName="compNode" presStyleCnt="0"/>
      <dgm:spPr/>
    </dgm:pt>
    <dgm:pt modelId="{B1266292-7082-4947-A6D2-9E39875B7A62}" type="pres">
      <dgm:prSet presAssocID="{F4500EBC-F74D-486B-955E-7447A26A0CF8}" presName="bgRect" presStyleLbl="bgShp" presStyleIdx="1" presStyleCnt="3"/>
      <dgm:spPr/>
    </dgm:pt>
    <dgm:pt modelId="{DD846A28-A7CA-4F9C-AAA3-7317BD16FFA6}" type="pres">
      <dgm:prSet presAssocID="{F4500EBC-F74D-486B-955E-7447A26A0C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B0E0D7D2-D663-4427-ABD0-8BFC80183785}" type="pres">
      <dgm:prSet presAssocID="{F4500EBC-F74D-486B-955E-7447A26A0CF8}" presName="spaceRect" presStyleCnt="0"/>
      <dgm:spPr/>
    </dgm:pt>
    <dgm:pt modelId="{C471D120-6D1C-4B39-BD60-D3B874FEFA07}" type="pres">
      <dgm:prSet presAssocID="{F4500EBC-F74D-486B-955E-7447A26A0CF8}" presName="parTx" presStyleLbl="revTx" presStyleIdx="1" presStyleCnt="3">
        <dgm:presLayoutVars>
          <dgm:chMax val="0"/>
          <dgm:chPref val="0"/>
        </dgm:presLayoutVars>
      </dgm:prSet>
      <dgm:spPr/>
    </dgm:pt>
    <dgm:pt modelId="{8BB3F7F7-1F76-4036-94F2-EBCC741E4F28}" type="pres">
      <dgm:prSet presAssocID="{AD9623F0-844F-4844-A104-A1F84554E88D}" presName="sibTrans" presStyleCnt="0"/>
      <dgm:spPr/>
    </dgm:pt>
    <dgm:pt modelId="{E9E2F7EF-E451-4A4B-84B1-33CB59221268}" type="pres">
      <dgm:prSet presAssocID="{F80A6B7D-240F-493A-BEEE-88FD60229AD8}" presName="compNode" presStyleCnt="0"/>
      <dgm:spPr/>
    </dgm:pt>
    <dgm:pt modelId="{CD44D094-27B2-410D-A943-2829C27C79B2}" type="pres">
      <dgm:prSet presAssocID="{F80A6B7D-240F-493A-BEEE-88FD60229AD8}" presName="bgRect" presStyleLbl="bgShp" presStyleIdx="2" presStyleCnt="3"/>
      <dgm:spPr/>
    </dgm:pt>
    <dgm:pt modelId="{8D4FE112-601D-4D9D-8B3F-89A351648A27}" type="pres">
      <dgm:prSet presAssocID="{F80A6B7D-240F-493A-BEEE-88FD60229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D8E4BDF-3918-4A80-A2C7-FAFFCB8CFEB7}" type="pres">
      <dgm:prSet presAssocID="{F80A6B7D-240F-493A-BEEE-88FD60229AD8}" presName="spaceRect" presStyleCnt="0"/>
      <dgm:spPr/>
    </dgm:pt>
    <dgm:pt modelId="{562CF91C-2A5C-4C3A-80F3-550828E9A0DF}" type="pres">
      <dgm:prSet presAssocID="{F80A6B7D-240F-493A-BEEE-88FD60229A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7579E01-8FB1-4B93-9676-AE7F08F0A729}" srcId="{F4F9968E-B990-45CC-9C09-933B708FCB13}" destId="{BAE059C4-2254-4975-9953-E9AC4EE2CE75}" srcOrd="0" destOrd="0" parTransId="{22F98057-A3BF-419F-BFEB-CA9572D1BF90}" sibTransId="{1396F522-AFB8-4575-8C4B-F4AD937D3517}"/>
    <dgm:cxn modelId="{9BA70F16-98B5-4819-994B-FFE61433EB2E}" type="presOf" srcId="{F80A6B7D-240F-493A-BEEE-88FD60229AD8}" destId="{562CF91C-2A5C-4C3A-80F3-550828E9A0DF}" srcOrd="0" destOrd="0" presId="urn:microsoft.com/office/officeart/2018/2/layout/IconVerticalSolidList"/>
    <dgm:cxn modelId="{07917C1F-B827-4549-9D9B-CA74698E4965}" type="presOf" srcId="{BAE059C4-2254-4975-9953-E9AC4EE2CE75}" destId="{C8A748DC-5C75-4837-971E-2CA0C97D27D8}" srcOrd="0" destOrd="0" presId="urn:microsoft.com/office/officeart/2018/2/layout/IconVerticalSolidList"/>
    <dgm:cxn modelId="{8AB45330-EB86-40CF-9AC4-6B3AB5FD0D6B}" srcId="{F4F9968E-B990-45CC-9C09-933B708FCB13}" destId="{F80A6B7D-240F-493A-BEEE-88FD60229AD8}" srcOrd="2" destOrd="0" parTransId="{7AAEC79D-737F-4259-8983-407D8300D59E}" sibTransId="{EC6D0A84-6930-4398-8693-CFB3BBDE1FF3}"/>
    <dgm:cxn modelId="{2F0F7846-D49C-4E06-9A77-680FCC1C74BB}" srcId="{F4F9968E-B990-45CC-9C09-933B708FCB13}" destId="{F4500EBC-F74D-486B-955E-7447A26A0CF8}" srcOrd="1" destOrd="0" parTransId="{F2F4B05A-62EB-4657-9558-4EC83738B768}" sibTransId="{AD9623F0-844F-4844-A104-A1F84554E88D}"/>
    <dgm:cxn modelId="{EF5D8079-CAEB-47F8-AB1B-2B3640251638}" type="presOf" srcId="{F4F9968E-B990-45CC-9C09-933B708FCB13}" destId="{ADCBABF0-DBC4-460B-97B9-A25C46ABB060}" srcOrd="0" destOrd="0" presId="urn:microsoft.com/office/officeart/2018/2/layout/IconVerticalSolidList"/>
    <dgm:cxn modelId="{CDDCEABA-D438-4B0A-81F8-F26129CDADFC}" type="presOf" srcId="{F4500EBC-F74D-486B-955E-7447A26A0CF8}" destId="{C471D120-6D1C-4B39-BD60-D3B874FEFA07}" srcOrd="0" destOrd="0" presId="urn:microsoft.com/office/officeart/2018/2/layout/IconVerticalSolidList"/>
    <dgm:cxn modelId="{529C4720-113E-4666-8AB7-25FE9D3A2EE7}" type="presParOf" srcId="{ADCBABF0-DBC4-460B-97B9-A25C46ABB060}" destId="{99F030ED-F397-4135-9ADE-5FA4F144E31F}" srcOrd="0" destOrd="0" presId="urn:microsoft.com/office/officeart/2018/2/layout/IconVerticalSolidList"/>
    <dgm:cxn modelId="{8A8DBA8F-4D12-4E20-9890-07C029B3B286}" type="presParOf" srcId="{99F030ED-F397-4135-9ADE-5FA4F144E31F}" destId="{4C876776-67F4-450D-8349-0FEE73EA35DD}" srcOrd="0" destOrd="0" presId="urn:microsoft.com/office/officeart/2018/2/layout/IconVerticalSolidList"/>
    <dgm:cxn modelId="{BBE282A8-DF54-42EE-AABC-1D6A44B9501C}" type="presParOf" srcId="{99F030ED-F397-4135-9ADE-5FA4F144E31F}" destId="{317C8D6C-387C-4478-B02D-06CA1FF9D048}" srcOrd="1" destOrd="0" presId="urn:microsoft.com/office/officeart/2018/2/layout/IconVerticalSolidList"/>
    <dgm:cxn modelId="{55D8DBAA-DCBE-4F33-88AF-525A7F1FC1E3}" type="presParOf" srcId="{99F030ED-F397-4135-9ADE-5FA4F144E31F}" destId="{F320E6A5-2875-473E-A473-2A2FC53092B4}" srcOrd="2" destOrd="0" presId="urn:microsoft.com/office/officeart/2018/2/layout/IconVerticalSolidList"/>
    <dgm:cxn modelId="{F84D7FCF-C3C3-4CE3-BB77-2B836DC1C1CA}" type="presParOf" srcId="{99F030ED-F397-4135-9ADE-5FA4F144E31F}" destId="{C8A748DC-5C75-4837-971E-2CA0C97D27D8}" srcOrd="3" destOrd="0" presId="urn:microsoft.com/office/officeart/2018/2/layout/IconVerticalSolidList"/>
    <dgm:cxn modelId="{1E92BB71-F90E-4FFB-815E-A0E99A583D8C}" type="presParOf" srcId="{ADCBABF0-DBC4-460B-97B9-A25C46ABB060}" destId="{D349D941-B97A-4809-B1C8-5323B6A8D11F}" srcOrd="1" destOrd="0" presId="urn:microsoft.com/office/officeart/2018/2/layout/IconVerticalSolidList"/>
    <dgm:cxn modelId="{74EEFFF5-BFB3-49D6-9236-59E6F6299ECF}" type="presParOf" srcId="{ADCBABF0-DBC4-460B-97B9-A25C46ABB060}" destId="{A54C8FE6-67DA-48CD-BD40-55AA260F5FEA}" srcOrd="2" destOrd="0" presId="urn:microsoft.com/office/officeart/2018/2/layout/IconVerticalSolidList"/>
    <dgm:cxn modelId="{A55346B7-58AD-489F-9245-675228E73AF3}" type="presParOf" srcId="{A54C8FE6-67DA-48CD-BD40-55AA260F5FEA}" destId="{B1266292-7082-4947-A6D2-9E39875B7A62}" srcOrd="0" destOrd="0" presId="urn:microsoft.com/office/officeart/2018/2/layout/IconVerticalSolidList"/>
    <dgm:cxn modelId="{7C219FB5-71D4-49BD-97FD-FEBD244154B9}" type="presParOf" srcId="{A54C8FE6-67DA-48CD-BD40-55AA260F5FEA}" destId="{DD846A28-A7CA-4F9C-AAA3-7317BD16FFA6}" srcOrd="1" destOrd="0" presId="urn:microsoft.com/office/officeart/2018/2/layout/IconVerticalSolidList"/>
    <dgm:cxn modelId="{997DEE90-0C40-4CCE-8F3F-2AF4BF2C9CFC}" type="presParOf" srcId="{A54C8FE6-67DA-48CD-BD40-55AA260F5FEA}" destId="{B0E0D7D2-D663-4427-ABD0-8BFC80183785}" srcOrd="2" destOrd="0" presId="urn:microsoft.com/office/officeart/2018/2/layout/IconVerticalSolidList"/>
    <dgm:cxn modelId="{2A94641C-7BEE-4ECC-A51C-4CD90FC66EB3}" type="presParOf" srcId="{A54C8FE6-67DA-48CD-BD40-55AA260F5FEA}" destId="{C471D120-6D1C-4B39-BD60-D3B874FEFA07}" srcOrd="3" destOrd="0" presId="urn:microsoft.com/office/officeart/2018/2/layout/IconVerticalSolidList"/>
    <dgm:cxn modelId="{DFB6A3AA-3F30-42F5-BC61-88C0A401F7CA}" type="presParOf" srcId="{ADCBABF0-DBC4-460B-97B9-A25C46ABB060}" destId="{8BB3F7F7-1F76-4036-94F2-EBCC741E4F28}" srcOrd="3" destOrd="0" presId="urn:microsoft.com/office/officeart/2018/2/layout/IconVerticalSolidList"/>
    <dgm:cxn modelId="{24457FE7-09B9-4100-BA39-BC364BDB9754}" type="presParOf" srcId="{ADCBABF0-DBC4-460B-97B9-A25C46ABB060}" destId="{E9E2F7EF-E451-4A4B-84B1-33CB59221268}" srcOrd="4" destOrd="0" presId="urn:microsoft.com/office/officeart/2018/2/layout/IconVerticalSolidList"/>
    <dgm:cxn modelId="{96612876-2D1B-419D-BA9E-FFB73C7908B1}" type="presParOf" srcId="{E9E2F7EF-E451-4A4B-84B1-33CB59221268}" destId="{CD44D094-27B2-410D-A943-2829C27C79B2}" srcOrd="0" destOrd="0" presId="urn:microsoft.com/office/officeart/2018/2/layout/IconVerticalSolidList"/>
    <dgm:cxn modelId="{9602B318-6086-47EA-B71A-0A4CE3D56C5C}" type="presParOf" srcId="{E9E2F7EF-E451-4A4B-84B1-33CB59221268}" destId="{8D4FE112-601D-4D9D-8B3F-89A351648A27}" srcOrd="1" destOrd="0" presId="urn:microsoft.com/office/officeart/2018/2/layout/IconVerticalSolidList"/>
    <dgm:cxn modelId="{8D3AB1EC-D6CA-4E5F-9866-5D6F2873FB45}" type="presParOf" srcId="{E9E2F7EF-E451-4A4B-84B1-33CB59221268}" destId="{8D8E4BDF-3918-4A80-A2C7-FAFFCB8CFEB7}" srcOrd="2" destOrd="0" presId="urn:microsoft.com/office/officeart/2018/2/layout/IconVerticalSolidList"/>
    <dgm:cxn modelId="{2FAA3EBD-D9CA-4C60-9FFE-B9C6E23C9FF9}" type="presParOf" srcId="{E9E2F7EF-E451-4A4B-84B1-33CB59221268}" destId="{562CF91C-2A5C-4C3A-80F3-550828E9A0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1A355D-E842-4B58-8A59-D3A0FC6AAD7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33001-3B7F-4D81-AC5D-FF8D74AD7E14}">
      <dgm:prSet/>
      <dgm:spPr/>
      <dgm:t>
        <a:bodyPr/>
        <a:lstStyle/>
        <a:p>
          <a:r>
            <a:rPr lang="en-GB"/>
            <a:t>FYI … homework has been set already and is due in on Friday!</a:t>
          </a:r>
          <a:endParaRPr lang="en-US"/>
        </a:p>
      </dgm:t>
    </dgm:pt>
    <dgm:pt modelId="{E86DECF1-75B6-47B6-B59F-FADC8F82B618}" type="parTrans" cxnId="{DE1C8C96-4B76-4919-8989-A1182D3919B0}">
      <dgm:prSet/>
      <dgm:spPr/>
      <dgm:t>
        <a:bodyPr/>
        <a:lstStyle/>
        <a:p>
          <a:endParaRPr lang="en-US"/>
        </a:p>
      </dgm:t>
    </dgm:pt>
    <dgm:pt modelId="{77BBCB1C-EBC8-4C42-8F35-81FFEB158E7A}" type="sibTrans" cxnId="{DE1C8C96-4B76-4919-8989-A1182D3919B0}">
      <dgm:prSet/>
      <dgm:spPr/>
      <dgm:t>
        <a:bodyPr/>
        <a:lstStyle/>
        <a:p>
          <a:endParaRPr lang="en-US"/>
        </a:p>
      </dgm:t>
    </dgm:pt>
    <dgm:pt modelId="{A99C2AEB-A9B0-4F18-ABC9-6A758676D0D1}">
      <dgm:prSet/>
      <dgm:spPr/>
      <dgm:t>
        <a:bodyPr/>
        <a:lstStyle/>
        <a:p>
          <a:r>
            <a:rPr lang="en-GB"/>
            <a:t>Please see the inside of the light green homework cover for homework expectations. </a:t>
          </a:r>
          <a:endParaRPr lang="en-US"/>
        </a:p>
      </dgm:t>
    </dgm:pt>
    <dgm:pt modelId="{4D4F9D44-7F3C-4D5A-AF59-5539F274449D}" type="parTrans" cxnId="{47209FE9-7A90-470D-BD0D-2CB54DC5158D}">
      <dgm:prSet/>
      <dgm:spPr/>
      <dgm:t>
        <a:bodyPr/>
        <a:lstStyle/>
        <a:p>
          <a:endParaRPr lang="en-US"/>
        </a:p>
      </dgm:t>
    </dgm:pt>
    <dgm:pt modelId="{AB090309-E6DD-45FC-97C1-FAD80E628CBD}" type="sibTrans" cxnId="{47209FE9-7A90-470D-BD0D-2CB54DC5158D}">
      <dgm:prSet/>
      <dgm:spPr/>
      <dgm:t>
        <a:bodyPr/>
        <a:lstStyle/>
        <a:p>
          <a:endParaRPr lang="en-US"/>
        </a:p>
      </dgm:t>
    </dgm:pt>
    <dgm:pt modelId="{5F3C1583-165A-4518-9AF1-566B4ECA3AB7}">
      <dgm:prSet/>
      <dgm:spPr/>
      <dgm:t>
        <a:bodyPr/>
        <a:lstStyle/>
        <a:p>
          <a:r>
            <a:rPr lang="en-GB"/>
            <a:t>Maths sheet in book (paper).</a:t>
          </a:r>
          <a:endParaRPr lang="en-US"/>
        </a:p>
      </dgm:t>
    </dgm:pt>
    <dgm:pt modelId="{74965407-F90B-40B9-94B7-8E5EEC0FA964}" type="parTrans" cxnId="{7564BCF5-CEF2-4984-8A25-4DEBB678F08F}">
      <dgm:prSet/>
      <dgm:spPr/>
      <dgm:t>
        <a:bodyPr/>
        <a:lstStyle/>
        <a:p>
          <a:endParaRPr lang="en-US"/>
        </a:p>
      </dgm:t>
    </dgm:pt>
    <dgm:pt modelId="{02B4B6B1-4071-4B16-8E21-261669DCA2F7}" type="sibTrans" cxnId="{7564BCF5-CEF2-4984-8A25-4DEBB678F08F}">
      <dgm:prSet/>
      <dgm:spPr/>
      <dgm:t>
        <a:bodyPr/>
        <a:lstStyle/>
        <a:p>
          <a:endParaRPr lang="en-US"/>
        </a:p>
      </dgm:t>
    </dgm:pt>
    <dgm:pt modelId="{AF9A6B51-344E-4471-B2F3-62ADAA57345A}">
      <dgm:prSet/>
      <dgm:spPr/>
      <dgm:t>
        <a:bodyPr/>
        <a:lstStyle/>
        <a:p>
          <a:r>
            <a:rPr lang="en-GB" dirty="0"/>
            <a:t>Practise spellings in </a:t>
          </a:r>
          <a:r>
            <a:rPr lang="en-GB"/>
            <a:t>book (writing </a:t>
          </a:r>
          <a:r>
            <a:rPr lang="en-GB" dirty="0"/>
            <a:t>out, drawing icons, covering up, testing with </a:t>
          </a:r>
          <a:r>
            <a:rPr lang="en-GB"/>
            <a:t>family etc).</a:t>
          </a:r>
          <a:endParaRPr lang="en-US" dirty="0"/>
        </a:p>
      </dgm:t>
    </dgm:pt>
    <dgm:pt modelId="{8244195C-F349-41E9-A179-49AC2611C677}" type="parTrans" cxnId="{F159F739-4AC4-4CA0-8443-D8811413FF84}">
      <dgm:prSet/>
      <dgm:spPr/>
      <dgm:t>
        <a:bodyPr/>
        <a:lstStyle/>
        <a:p>
          <a:endParaRPr lang="en-US"/>
        </a:p>
      </dgm:t>
    </dgm:pt>
    <dgm:pt modelId="{91F8F079-2B15-463E-9FFC-F7B9697FE125}" type="sibTrans" cxnId="{F159F739-4AC4-4CA0-8443-D8811413FF84}">
      <dgm:prSet/>
      <dgm:spPr/>
      <dgm:t>
        <a:bodyPr/>
        <a:lstStyle/>
        <a:p>
          <a:endParaRPr lang="en-US"/>
        </a:p>
      </dgm:t>
    </dgm:pt>
    <dgm:pt modelId="{0BAA6418-88B2-448C-A0BF-6C007650DF6E}">
      <dgm:prSet/>
      <dgm:spPr/>
      <dgm:t>
        <a:bodyPr/>
        <a:lstStyle/>
        <a:p>
          <a:r>
            <a:rPr lang="en-GB"/>
            <a:t>6 games on Edshed (online spelling practise).</a:t>
          </a:r>
          <a:endParaRPr lang="en-US"/>
        </a:p>
      </dgm:t>
    </dgm:pt>
    <dgm:pt modelId="{4A538FB4-62E0-4A21-9312-420ECDCFDAFB}" type="parTrans" cxnId="{0040589D-627D-461C-AB91-61D8FC6F0584}">
      <dgm:prSet/>
      <dgm:spPr/>
      <dgm:t>
        <a:bodyPr/>
        <a:lstStyle/>
        <a:p>
          <a:endParaRPr lang="en-US"/>
        </a:p>
      </dgm:t>
    </dgm:pt>
    <dgm:pt modelId="{E050D2D9-32AB-4279-90AC-9E325DAFE202}" type="sibTrans" cxnId="{0040589D-627D-461C-AB91-61D8FC6F0584}">
      <dgm:prSet/>
      <dgm:spPr/>
      <dgm:t>
        <a:bodyPr/>
        <a:lstStyle/>
        <a:p>
          <a:endParaRPr lang="en-US"/>
        </a:p>
      </dgm:t>
    </dgm:pt>
    <dgm:pt modelId="{78E7D368-B06D-4322-B5E0-DFE023B21C8D}">
      <dgm:prSet/>
      <dgm:spPr/>
      <dgm:t>
        <a:bodyPr/>
        <a:lstStyle/>
        <a:p>
          <a:r>
            <a:rPr lang="en-GB"/>
            <a:t>Ten minutes of TTRS (Times tables rock stars). </a:t>
          </a:r>
          <a:endParaRPr lang="en-US"/>
        </a:p>
      </dgm:t>
    </dgm:pt>
    <dgm:pt modelId="{B26FF344-404E-4280-8C22-22C227FD339E}" type="parTrans" cxnId="{87C5F952-5638-4F00-BF18-976CFD0C861B}">
      <dgm:prSet/>
      <dgm:spPr/>
      <dgm:t>
        <a:bodyPr/>
        <a:lstStyle/>
        <a:p>
          <a:endParaRPr lang="en-US"/>
        </a:p>
      </dgm:t>
    </dgm:pt>
    <dgm:pt modelId="{2972CB4A-4B9F-4CD9-8E80-DAA4F828B1CB}" type="sibTrans" cxnId="{87C5F952-5638-4F00-BF18-976CFD0C861B}">
      <dgm:prSet/>
      <dgm:spPr/>
      <dgm:t>
        <a:bodyPr/>
        <a:lstStyle/>
        <a:p>
          <a:endParaRPr lang="en-US"/>
        </a:p>
      </dgm:t>
    </dgm:pt>
    <dgm:pt modelId="{D8830637-64B0-4983-A930-9E9AF7933A74}" type="pres">
      <dgm:prSet presAssocID="{551A355D-E842-4B58-8A59-D3A0FC6AAD72}" presName="Name0" presStyleCnt="0">
        <dgm:presLayoutVars>
          <dgm:dir/>
          <dgm:resizeHandles val="exact"/>
        </dgm:presLayoutVars>
      </dgm:prSet>
      <dgm:spPr/>
    </dgm:pt>
    <dgm:pt modelId="{DAB739AE-EBD2-4D07-82FF-5D3C7DE85D4F}" type="pres">
      <dgm:prSet presAssocID="{52433001-3B7F-4D81-AC5D-FF8D74AD7E14}" presName="node" presStyleLbl="node1" presStyleIdx="0" presStyleCnt="6">
        <dgm:presLayoutVars>
          <dgm:bulletEnabled val="1"/>
        </dgm:presLayoutVars>
      </dgm:prSet>
      <dgm:spPr/>
    </dgm:pt>
    <dgm:pt modelId="{7EB9E4FE-441C-4FE4-B8A9-DE34788BB738}" type="pres">
      <dgm:prSet presAssocID="{77BBCB1C-EBC8-4C42-8F35-81FFEB158E7A}" presName="sibTrans" presStyleLbl="sibTrans1D1" presStyleIdx="0" presStyleCnt="5"/>
      <dgm:spPr/>
    </dgm:pt>
    <dgm:pt modelId="{B53D6A12-7CA1-4BB6-9946-AFAE645C763E}" type="pres">
      <dgm:prSet presAssocID="{77BBCB1C-EBC8-4C42-8F35-81FFEB158E7A}" presName="connectorText" presStyleLbl="sibTrans1D1" presStyleIdx="0" presStyleCnt="5"/>
      <dgm:spPr/>
    </dgm:pt>
    <dgm:pt modelId="{99B20D8E-CD10-45EB-898E-AECD729BDD2E}" type="pres">
      <dgm:prSet presAssocID="{A99C2AEB-A9B0-4F18-ABC9-6A758676D0D1}" presName="node" presStyleLbl="node1" presStyleIdx="1" presStyleCnt="6">
        <dgm:presLayoutVars>
          <dgm:bulletEnabled val="1"/>
        </dgm:presLayoutVars>
      </dgm:prSet>
      <dgm:spPr/>
    </dgm:pt>
    <dgm:pt modelId="{CB26A50D-0311-4FDD-86E4-DFA8FAE33B20}" type="pres">
      <dgm:prSet presAssocID="{AB090309-E6DD-45FC-97C1-FAD80E628CBD}" presName="sibTrans" presStyleLbl="sibTrans1D1" presStyleIdx="1" presStyleCnt="5"/>
      <dgm:spPr/>
    </dgm:pt>
    <dgm:pt modelId="{459FFCFC-14C6-4EB4-AF32-47B45C4D77E6}" type="pres">
      <dgm:prSet presAssocID="{AB090309-E6DD-45FC-97C1-FAD80E628CBD}" presName="connectorText" presStyleLbl="sibTrans1D1" presStyleIdx="1" presStyleCnt="5"/>
      <dgm:spPr/>
    </dgm:pt>
    <dgm:pt modelId="{44F9BCF0-C11D-4C75-94F8-8426D1F7EA38}" type="pres">
      <dgm:prSet presAssocID="{5F3C1583-165A-4518-9AF1-566B4ECA3AB7}" presName="node" presStyleLbl="node1" presStyleIdx="2" presStyleCnt="6">
        <dgm:presLayoutVars>
          <dgm:bulletEnabled val="1"/>
        </dgm:presLayoutVars>
      </dgm:prSet>
      <dgm:spPr/>
    </dgm:pt>
    <dgm:pt modelId="{FF90A459-E432-4F79-8C9B-6A8910F9C699}" type="pres">
      <dgm:prSet presAssocID="{02B4B6B1-4071-4B16-8E21-261669DCA2F7}" presName="sibTrans" presStyleLbl="sibTrans1D1" presStyleIdx="2" presStyleCnt="5"/>
      <dgm:spPr/>
    </dgm:pt>
    <dgm:pt modelId="{184F0C14-7EF3-4C7C-AC9D-ECB33C6B8FF6}" type="pres">
      <dgm:prSet presAssocID="{02B4B6B1-4071-4B16-8E21-261669DCA2F7}" presName="connectorText" presStyleLbl="sibTrans1D1" presStyleIdx="2" presStyleCnt="5"/>
      <dgm:spPr/>
    </dgm:pt>
    <dgm:pt modelId="{DAF027F9-0037-4213-B4E1-F76462F4D09B}" type="pres">
      <dgm:prSet presAssocID="{AF9A6B51-344E-4471-B2F3-62ADAA57345A}" presName="node" presStyleLbl="node1" presStyleIdx="3" presStyleCnt="6">
        <dgm:presLayoutVars>
          <dgm:bulletEnabled val="1"/>
        </dgm:presLayoutVars>
      </dgm:prSet>
      <dgm:spPr/>
    </dgm:pt>
    <dgm:pt modelId="{307E7675-61E2-483E-A2F0-C0B9E4D83740}" type="pres">
      <dgm:prSet presAssocID="{91F8F079-2B15-463E-9FFC-F7B9697FE125}" presName="sibTrans" presStyleLbl="sibTrans1D1" presStyleIdx="3" presStyleCnt="5"/>
      <dgm:spPr/>
    </dgm:pt>
    <dgm:pt modelId="{F9DCD33A-E0BA-4FE8-9435-A46DF18514EC}" type="pres">
      <dgm:prSet presAssocID="{91F8F079-2B15-463E-9FFC-F7B9697FE125}" presName="connectorText" presStyleLbl="sibTrans1D1" presStyleIdx="3" presStyleCnt="5"/>
      <dgm:spPr/>
    </dgm:pt>
    <dgm:pt modelId="{C402045A-2F18-4669-A8E6-2619DAC2BB34}" type="pres">
      <dgm:prSet presAssocID="{0BAA6418-88B2-448C-A0BF-6C007650DF6E}" presName="node" presStyleLbl="node1" presStyleIdx="4" presStyleCnt="6">
        <dgm:presLayoutVars>
          <dgm:bulletEnabled val="1"/>
        </dgm:presLayoutVars>
      </dgm:prSet>
      <dgm:spPr/>
    </dgm:pt>
    <dgm:pt modelId="{2AE21660-1463-4F0C-B215-CD73860912D5}" type="pres">
      <dgm:prSet presAssocID="{E050D2D9-32AB-4279-90AC-9E325DAFE202}" presName="sibTrans" presStyleLbl="sibTrans1D1" presStyleIdx="4" presStyleCnt="5"/>
      <dgm:spPr/>
    </dgm:pt>
    <dgm:pt modelId="{6DD5275B-67D3-401D-8DF7-639A618531EA}" type="pres">
      <dgm:prSet presAssocID="{E050D2D9-32AB-4279-90AC-9E325DAFE202}" presName="connectorText" presStyleLbl="sibTrans1D1" presStyleIdx="4" presStyleCnt="5"/>
      <dgm:spPr/>
    </dgm:pt>
    <dgm:pt modelId="{C2C73B09-2E03-4CD2-80CE-07E5F9ED95D2}" type="pres">
      <dgm:prSet presAssocID="{78E7D368-B06D-4322-B5E0-DFE023B21C8D}" presName="node" presStyleLbl="node1" presStyleIdx="5" presStyleCnt="6">
        <dgm:presLayoutVars>
          <dgm:bulletEnabled val="1"/>
        </dgm:presLayoutVars>
      </dgm:prSet>
      <dgm:spPr/>
    </dgm:pt>
  </dgm:ptLst>
  <dgm:cxnLst>
    <dgm:cxn modelId="{B734F510-3003-4776-898C-20E0C5D6A00B}" type="presOf" srcId="{91F8F079-2B15-463E-9FFC-F7B9697FE125}" destId="{307E7675-61E2-483E-A2F0-C0B9E4D83740}" srcOrd="0" destOrd="0" presId="urn:microsoft.com/office/officeart/2016/7/layout/RepeatingBendingProcessNew"/>
    <dgm:cxn modelId="{245CA414-D6BB-46F6-B670-F7E169363AE2}" type="presOf" srcId="{02B4B6B1-4071-4B16-8E21-261669DCA2F7}" destId="{FF90A459-E432-4F79-8C9B-6A8910F9C699}" srcOrd="0" destOrd="0" presId="urn:microsoft.com/office/officeart/2016/7/layout/RepeatingBendingProcessNew"/>
    <dgm:cxn modelId="{D0B18C31-33BF-4BF6-9D2D-591A8A066713}" type="presOf" srcId="{551A355D-E842-4B58-8A59-D3A0FC6AAD72}" destId="{D8830637-64B0-4983-A930-9E9AF7933A74}" srcOrd="0" destOrd="0" presId="urn:microsoft.com/office/officeart/2016/7/layout/RepeatingBendingProcessNew"/>
    <dgm:cxn modelId="{6AC3E435-F3C0-4D9F-9E65-678370BF805C}" type="presOf" srcId="{91F8F079-2B15-463E-9FFC-F7B9697FE125}" destId="{F9DCD33A-E0BA-4FE8-9435-A46DF18514EC}" srcOrd="1" destOrd="0" presId="urn:microsoft.com/office/officeart/2016/7/layout/RepeatingBendingProcessNew"/>
    <dgm:cxn modelId="{954EB839-859D-461D-B27A-39C19BE9B163}" type="presOf" srcId="{52433001-3B7F-4D81-AC5D-FF8D74AD7E14}" destId="{DAB739AE-EBD2-4D07-82FF-5D3C7DE85D4F}" srcOrd="0" destOrd="0" presId="urn:microsoft.com/office/officeart/2016/7/layout/RepeatingBendingProcessNew"/>
    <dgm:cxn modelId="{F159F739-4AC4-4CA0-8443-D8811413FF84}" srcId="{551A355D-E842-4B58-8A59-D3A0FC6AAD72}" destId="{AF9A6B51-344E-4471-B2F3-62ADAA57345A}" srcOrd="3" destOrd="0" parTransId="{8244195C-F349-41E9-A179-49AC2611C677}" sibTransId="{91F8F079-2B15-463E-9FFC-F7B9697FE125}"/>
    <dgm:cxn modelId="{87C5F952-5638-4F00-BF18-976CFD0C861B}" srcId="{551A355D-E842-4B58-8A59-D3A0FC6AAD72}" destId="{78E7D368-B06D-4322-B5E0-DFE023B21C8D}" srcOrd="5" destOrd="0" parTransId="{B26FF344-404E-4280-8C22-22C227FD339E}" sibTransId="{2972CB4A-4B9F-4CD9-8E80-DAA4F828B1CB}"/>
    <dgm:cxn modelId="{007DA379-B7F8-474E-8FCA-7410271425FE}" type="presOf" srcId="{78E7D368-B06D-4322-B5E0-DFE023B21C8D}" destId="{C2C73B09-2E03-4CD2-80CE-07E5F9ED95D2}" srcOrd="0" destOrd="0" presId="urn:microsoft.com/office/officeart/2016/7/layout/RepeatingBendingProcessNew"/>
    <dgm:cxn modelId="{2F65A77A-BB03-4C49-B44A-DBC91688AC5A}" type="presOf" srcId="{0BAA6418-88B2-448C-A0BF-6C007650DF6E}" destId="{C402045A-2F18-4669-A8E6-2619DAC2BB34}" srcOrd="0" destOrd="0" presId="urn:microsoft.com/office/officeart/2016/7/layout/RepeatingBendingProcessNew"/>
    <dgm:cxn modelId="{0223F88B-7B4F-4222-BF09-53681004CB1B}" type="presOf" srcId="{E050D2D9-32AB-4279-90AC-9E325DAFE202}" destId="{2AE21660-1463-4F0C-B215-CD73860912D5}" srcOrd="0" destOrd="0" presId="urn:microsoft.com/office/officeart/2016/7/layout/RepeatingBendingProcessNew"/>
    <dgm:cxn modelId="{DE1C8C96-4B76-4919-8989-A1182D3919B0}" srcId="{551A355D-E842-4B58-8A59-D3A0FC6AAD72}" destId="{52433001-3B7F-4D81-AC5D-FF8D74AD7E14}" srcOrd="0" destOrd="0" parTransId="{E86DECF1-75B6-47B6-B59F-FADC8F82B618}" sibTransId="{77BBCB1C-EBC8-4C42-8F35-81FFEB158E7A}"/>
    <dgm:cxn modelId="{76783798-AA26-4E12-AA39-006C01CFC108}" type="presOf" srcId="{AB090309-E6DD-45FC-97C1-FAD80E628CBD}" destId="{CB26A50D-0311-4FDD-86E4-DFA8FAE33B20}" srcOrd="0" destOrd="0" presId="urn:microsoft.com/office/officeart/2016/7/layout/RepeatingBendingProcessNew"/>
    <dgm:cxn modelId="{1F1A3D9A-A274-4F2D-9E1C-EB75095B3E67}" type="presOf" srcId="{02B4B6B1-4071-4B16-8E21-261669DCA2F7}" destId="{184F0C14-7EF3-4C7C-AC9D-ECB33C6B8FF6}" srcOrd="1" destOrd="0" presId="urn:microsoft.com/office/officeart/2016/7/layout/RepeatingBendingProcessNew"/>
    <dgm:cxn modelId="{3863EE9C-1F37-4228-A1D2-805962CC4995}" type="presOf" srcId="{5F3C1583-165A-4518-9AF1-566B4ECA3AB7}" destId="{44F9BCF0-C11D-4C75-94F8-8426D1F7EA38}" srcOrd="0" destOrd="0" presId="urn:microsoft.com/office/officeart/2016/7/layout/RepeatingBendingProcessNew"/>
    <dgm:cxn modelId="{0040589D-627D-461C-AB91-61D8FC6F0584}" srcId="{551A355D-E842-4B58-8A59-D3A0FC6AAD72}" destId="{0BAA6418-88B2-448C-A0BF-6C007650DF6E}" srcOrd="4" destOrd="0" parTransId="{4A538FB4-62E0-4A21-9312-420ECDCFDAFB}" sibTransId="{E050D2D9-32AB-4279-90AC-9E325DAFE202}"/>
    <dgm:cxn modelId="{42FFF7A4-D863-40CB-8131-013D7C5C4C0D}" type="presOf" srcId="{AF9A6B51-344E-4471-B2F3-62ADAA57345A}" destId="{DAF027F9-0037-4213-B4E1-F76462F4D09B}" srcOrd="0" destOrd="0" presId="urn:microsoft.com/office/officeart/2016/7/layout/RepeatingBendingProcessNew"/>
    <dgm:cxn modelId="{2B636CA8-D01A-4DC0-8B7E-D0DFEF617B66}" type="presOf" srcId="{77BBCB1C-EBC8-4C42-8F35-81FFEB158E7A}" destId="{B53D6A12-7CA1-4BB6-9946-AFAE645C763E}" srcOrd="1" destOrd="0" presId="urn:microsoft.com/office/officeart/2016/7/layout/RepeatingBendingProcessNew"/>
    <dgm:cxn modelId="{C02CAFB6-7DE5-466C-A9F6-3AC5C925E2AD}" type="presOf" srcId="{A99C2AEB-A9B0-4F18-ABC9-6A758676D0D1}" destId="{99B20D8E-CD10-45EB-898E-AECD729BDD2E}" srcOrd="0" destOrd="0" presId="urn:microsoft.com/office/officeart/2016/7/layout/RepeatingBendingProcessNew"/>
    <dgm:cxn modelId="{73D4DDC2-9C07-4E6D-9CDD-9FEAAE957F32}" type="presOf" srcId="{77BBCB1C-EBC8-4C42-8F35-81FFEB158E7A}" destId="{7EB9E4FE-441C-4FE4-B8A9-DE34788BB738}" srcOrd="0" destOrd="0" presId="urn:microsoft.com/office/officeart/2016/7/layout/RepeatingBendingProcessNew"/>
    <dgm:cxn modelId="{D20D0BDB-020D-4083-A8E1-2811BBEF89B6}" type="presOf" srcId="{E050D2D9-32AB-4279-90AC-9E325DAFE202}" destId="{6DD5275B-67D3-401D-8DF7-639A618531EA}" srcOrd="1" destOrd="0" presId="urn:microsoft.com/office/officeart/2016/7/layout/RepeatingBendingProcessNew"/>
    <dgm:cxn modelId="{47209FE9-7A90-470D-BD0D-2CB54DC5158D}" srcId="{551A355D-E842-4B58-8A59-D3A0FC6AAD72}" destId="{A99C2AEB-A9B0-4F18-ABC9-6A758676D0D1}" srcOrd="1" destOrd="0" parTransId="{4D4F9D44-7F3C-4D5A-AF59-5539F274449D}" sibTransId="{AB090309-E6DD-45FC-97C1-FAD80E628CBD}"/>
    <dgm:cxn modelId="{7564BCF5-CEF2-4984-8A25-4DEBB678F08F}" srcId="{551A355D-E842-4B58-8A59-D3A0FC6AAD72}" destId="{5F3C1583-165A-4518-9AF1-566B4ECA3AB7}" srcOrd="2" destOrd="0" parTransId="{74965407-F90B-40B9-94B7-8E5EEC0FA964}" sibTransId="{02B4B6B1-4071-4B16-8E21-261669DCA2F7}"/>
    <dgm:cxn modelId="{5A95D3F6-9925-480C-929B-0916EE7D700C}" type="presOf" srcId="{AB090309-E6DD-45FC-97C1-FAD80E628CBD}" destId="{459FFCFC-14C6-4EB4-AF32-47B45C4D77E6}" srcOrd="1" destOrd="0" presId="urn:microsoft.com/office/officeart/2016/7/layout/RepeatingBendingProcessNew"/>
    <dgm:cxn modelId="{0001562E-EE37-4D38-9304-A5C23197A02A}" type="presParOf" srcId="{D8830637-64B0-4983-A930-9E9AF7933A74}" destId="{DAB739AE-EBD2-4D07-82FF-5D3C7DE85D4F}" srcOrd="0" destOrd="0" presId="urn:microsoft.com/office/officeart/2016/7/layout/RepeatingBendingProcessNew"/>
    <dgm:cxn modelId="{3274BC68-97C4-4A44-BA5E-B4115AEE9415}" type="presParOf" srcId="{D8830637-64B0-4983-A930-9E9AF7933A74}" destId="{7EB9E4FE-441C-4FE4-B8A9-DE34788BB738}" srcOrd="1" destOrd="0" presId="urn:microsoft.com/office/officeart/2016/7/layout/RepeatingBendingProcessNew"/>
    <dgm:cxn modelId="{1DA11FAE-92F0-4968-9E70-BBA733E0C1F6}" type="presParOf" srcId="{7EB9E4FE-441C-4FE4-B8A9-DE34788BB738}" destId="{B53D6A12-7CA1-4BB6-9946-AFAE645C763E}" srcOrd="0" destOrd="0" presId="urn:microsoft.com/office/officeart/2016/7/layout/RepeatingBendingProcessNew"/>
    <dgm:cxn modelId="{DCF07263-5EDE-4A19-80CD-B10C93D222CD}" type="presParOf" srcId="{D8830637-64B0-4983-A930-9E9AF7933A74}" destId="{99B20D8E-CD10-45EB-898E-AECD729BDD2E}" srcOrd="2" destOrd="0" presId="urn:microsoft.com/office/officeart/2016/7/layout/RepeatingBendingProcessNew"/>
    <dgm:cxn modelId="{537FB253-9AAB-4EF0-BD66-A451EC7D8185}" type="presParOf" srcId="{D8830637-64B0-4983-A930-9E9AF7933A74}" destId="{CB26A50D-0311-4FDD-86E4-DFA8FAE33B20}" srcOrd="3" destOrd="0" presId="urn:microsoft.com/office/officeart/2016/7/layout/RepeatingBendingProcessNew"/>
    <dgm:cxn modelId="{5DB0F263-EF48-404F-8C43-A1A57E69C24A}" type="presParOf" srcId="{CB26A50D-0311-4FDD-86E4-DFA8FAE33B20}" destId="{459FFCFC-14C6-4EB4-AF32-47B45C4D77E6}" srcOrd="0" destOrd="0" presId="urn:microsoft.com/office/officeart/2016/7/layout/RepeatingBendingProcessNew"/>
    <dgm:cxn modelId="{CC8E613A-4A26-4DA4-A2F7-4D07D3AE59A8}" type="presParOf" srcId="{D8830637-64B0-4983-A930-9E9AF7933A74}" destId="{44F9BCF0-C11D-4C75-94F8-8426D1F7EA38}" srcOrd="4" destOrd="0" presId="urn:microsoft.com/office/officeart/2016/7/layout/RepeatingBendingProcessNew"/>
    <dgm:cxn modelId="{10F581AF-F8C4-4101-A42C-C16FF4EE2F1B}" type="presParOf" srcId="{D8830637-64B0-4983-A930-9E9AF7933A74}" destId="{FF90A459-E432-4F79-8C9B-6A8910F9C699}" srcOrd="5" destOrd="0" presId="urn:microsoft.com/office/officeart/2016/7/layout/RepeatingBendingProcessNew"/>
    <dgm:cxn modelId="{8BAD05BF-E8F7-4B2D-B241-33A4F4FEFAF6}" type="presParOf" srcId="{FF90A459-E432-4F79-8C9B-6A8910F9C699}" destId="{184F0C14-7EF3-4C7C-AC9D-ECB33C6B8FF6}" srcOrd="0" destOrd="0" presId="urn:microsoft.com/office/officeart/2016/7/layout/RepeatingBendingProcessNew"/>
    <dgm:cxn modelId="{70628F8E-C199-4499-8528-5D370CAA9ED2}" type="presParOf" srcId="{D8830637-64B0-4983-A930-9E9AF7933A74}" destId="{DAF027F9-0037-4213-B4E1-F76462F4D09B}" srcOrd="6" destOrd="0" presId="urn:microsoft.com/office/officeart/2016/7/layout/RepeatingBendingProcessNew"/>
    <dgm:cxn modelId="{EEDB82BC-F1E5-4B17-A4D0-75C770E6984D}" type="presParOf" srcId="{D8830637-64B0-4983-A930-9E9AF7933A74}" destId="{307E7675-61E2-483E-A2F0-C0B9E4D83740}" srcOrd="7" destOrd="0" presId="urn:microsoft.com/office/officeart/2016/7/layout/RepeatingBendingProcessNew"/>
    <dgm:cxn modelId="{22C460E9-373F-46F8-AB6F-C0EDE1F1B321}" type="presParOf" srcId="{307E7675-61E2-483E-A2F0-C0B9E4D83740}" destId="{F9DCD33A-E0BA-4FE8-9435-A46DF18514EC}" srcOrd="0" destOrd="0" presId="urn:microsoft.com/office/officeart/2016/7/layout/RepeatingBendingProcessNew"/>
    <dgm:cxn modelId="{0AF72565-8424-42BB-9BF7-4F4CF84C05FD}" type="presParOf" srcId="{D8830637-64B0-4983-A930-9E9AF7933A74}" destId="{C402045A-2F18-4669-A8E6-2619DAC2BB34}" srcOrd="8" destOrd="0" presId="urn:microsoft.com/office/officeart/2016/7/layout/RepeatingBendingProcessNew"/>
    <dgm:cxn modelId="{F9944BC0-9207-40ED-92DB-CA1F39E663FC}" type="presParOf" srcId="{D8830637-64B0-4983-A930-9E9AF7933A74}" destId="{2AE21660-1463-4F0C-B215-CD73860912D5}" srcOrd="9" destOrd="0" presId="urn:microsoft.com/office/officeart/2016/7/layout/RepeatingBendingProcessNew"/>
    <dgm:cxn modelId="{2BEBEC26-19E0-49BE-8125-CBBAE2060655}" type="presParOf" srcId="{2AE21660-1463-4F0C-B215-CD73860912D5}" destId="{6DD5275B-67D3-401D-8DF7-639A618531EA}" srcOrd="0" destOrd="0" presId="urn:microsoft.com/office/officeart/2016/7/layout/RepeatingBendingProcessNew"/>
    <dgm:cxn modelId="{0A9FFAA3-4C39-4508-B5A4-1BBF69B253F1}" type="presParOf" srcId="{D8830637-64B0-4983-A930-9E9AF7933A74}" destId="{C2C73B09-2E03-4CD2-80CE-07E5F9ED95D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6776-67F4-450D-8349-0FEE73EA35DD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C8D6C-387C-4478-B02D-06CA1FF9D048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748DC-5C75-4837-971E-2CA0C97D27D8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 Maths, we are currently looking at place value to 1,000,000 and Roman Numerals to 1000.</a:t>
          </a:r>
          <a:endParaRPr lang="en-US" sz="2300" kern="1200" dirty="0"/>
        </a:p>
      </dsp:txBody>
      <dsp:txXfrm>
        <a:off x="1939533" y="717"/>
        <a:ext cx="4362067" cy="1679249"/>
      </dsp:txXfrm>
    </dsp:sp>
    <dsp:sp modelId="{B1266292-7082-4947-A6D2-9E39875B7A62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46A28-A7CA-4F9C-AAA3-7317BD16FFA6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1D120-6D1C-4B39-BD60-D3B874FEFA07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 English, we are studying The Day the Crayons Quit and The Borrowers. </a:t>
          </a:r>
          <a:endParaRPr lang="en-US" sz="2300" kern="1200"/>
        </a:p>
      </dsp:txBody>
      <dsp:txXfrm>
        <a:off x="1939533" y="2099779"/>
        <a:ext cx="4362067" cy="1679249"/>
      </dsp:txXfrm>
    </dsp:sp>
    <dsp:sp modelId="{CD44D094-27B2-410D-A943-2829C27C79B2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FE112-601D-4D9D-8B3F-89A351648A27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CF91C-2A5C-4C3A-80F3-550828E9A0DF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Our class read is the London Eye Mystery </a:t>
          </a:r>
          <a:endParaRPr lang="en-US" sz="2300" kern="1200"/>
        </a:p>
      </dsp:txBody>
      <dsp:txXfrm>
        <a:off x="1939533" y="4198841"/>
        <a:ext cx="4362067" cy="167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9E4FE-441C-4FE4-B8A9-DE34788BB738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DAB739AE-EBD2-4D07-82FF-5D3C7DE85D4F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FYI … homework has been set already and is due in on Friday!</a:t>
          </a:r>
          <a:endParaRPr lang="en-US" sz="2100" kern="1200"/>
        </a:p>
      </dsp:txBody>
      <dsp:txXfrm>
        <a:off x="8061" y="5979"/>
        <a:ext cx="3034531" cy="1820718"/>
      </dsp:txXfrm>
    </dsp:sp>
    <dsp:sp modelId="{CB26A50D-0311-4FDD-86E4-DFA8FAE33B2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99B20D8E-CD10-45EB-898E-AECD729BDD2E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Please see the inside of the light green homework cover for homework expectations. </a:t>
          </a:r>
          <a:endParaRPr lang="en-US" sz="2100" kern="1200"/>
        </a:p>
      </dsp:txBody>
      <dsp:txXfrm>
        <a:off x="3740534" y="5979"/>
        <a:ext cx="3034531" cy="1820718"/>
      </dsp:txXfrm>
    </dsp:sp>
    <dsp:sp modelId="{FF90A459-E432-4F79-8C9B-6A8910F9C699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44F9BCF0-C11D-4C75-94F8-8426D1F7EA38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Maths sheet in book (paper).</a:t>
          </a:r>
          <a:endParaRPr lang="en-US" sz="2100" kern="1200"/>
        </a:p>
      </dsp:txBody>
      <dsp:txXfrm>
        <a:off x="7473007" y="5979"/>
        <a:ext cx="3034531" cy="1820718"/>
      </dsp:txXfrm>
    </dsp:sp>
    <dsp:sp modelId="{307E7675-61E2-483E-A2F0-C0B9E4D83740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DAF027F9-0037-4213-B4E1-F76462F4D09B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Practise spellings in </a:t>
          </a:r>
          <a:r>
            <a:rPr lang="en-GB" sz="2100" kern="1200"/>
            <a:t>book (writing </a:t>
          </a:r>
          <a:r>
            <a:rPr lang="en-GB" sz="2100" kern="1200" dirty="0"/>
            <a:t>out, drawing icons, covering up, testing with </a:t>
          </a:r>
          <a:r>
            <a:rPr lang="en-GB" sz="2100" kern="1200"/>
            <a:t>family etc).</a:t>
          </a:r>
          <a:endParaRPr lang="en-US" sz="2100" kern="1200" dirty="0"/>
        </a:p>
      </dsp:txBody>
      <dsp:txXfrm>
        <a:off x="8061" y="2524640"/>
        <a:ext cx="3034531" cy="1820718"/>
      </dsp:txXfrm>
    </dsp:sp>
    <dsp:sp modelId="{2AE21660-1463-4F0C-B215-CD73860912D5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C402045A-2F18-4669-A8E6-2619DAC2BB34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6 games on Edshed (online spelling practise).</a:t>
          </a:r>
          <a:endParaRPr lang="en-US" sz="2100" kern="1200"/>
        </a:p>
      </dsp:txBody>
      <dsp:txXfrm>
        <a:off x="3740534" y="2524640"/>
        <a:ext cx="3034531" cy="1820718"/>
      </dsp:txXfrm>
    </dsp:sp>
    <dsp:sp modelId="{C2C73B09-2E03-4CD2-80CE-07E5F9ED95D2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Ten minutes of TTRS (Times tables rock stars). </a:t>
          </a:r>
          <a:endParaRPr lang="en-US" sz="21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7446-9728-A6B3-EC0B-4511E41D9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0E514-91C2-87DA-4C67-8BDF7AAB7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F9B4A-6578-D28A-09AF-B3C7C1F4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6476A-198F-64F0-8B24-BB33F183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A928A-9C05-1046-87AF-21CDFBC8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3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6F776-EFDC-49E8-C348-E52FA821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C24E4-3B5D-5891-030C-7C394AFDD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3FF54-B565-E4DF-B1E8-E0060D5A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18B16-788F-91A4-907E-93AF6D81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9A24C-73E1-8090-2243-CCA9769F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9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2061E-20E4-8BB0-5846-E6DDF8896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982B0-DD71-CED7-F441-BDA5FA616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9F70-3426-E24B-7B94-57363C54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6348-B517-E2EA-24B5-23F276FF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19E7A-271F-7004-14E6-C7BE7B38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2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FE38-756C-30ED-EFE8-2D877ABB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5DAC-964D-C756-BF8F-5F8E9D9DB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0F884-7EDE-6BE0-81F2-CD3F915D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B0D7A-B730-F5AB-2823-BD614E97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B49D-5B12-EB4C-BEDF-A2844FD9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2B03-3E23-2AE8-C858-EE00A17D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25A34-4203-FEF1-A62C-636EFACCC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1DF3-0D31-DE37-C45D-FB75F15E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90DD-E2C2-23B8-CCFD-D30318CF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50AC-965E-E061-B19E-E260D94D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2175-B6FD-6E14-EF84-7B7ABE90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DFD2-BFEC-02C3-9AD6-EDF6DD3B7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B307C-0B8B-3BE3-EED6-81D066869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E72B6-AD3A-C8D7-5641-6BA73B3A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EEF10-AF38-6DE8-6371-13A94A1B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FC469-12E1-1E07-84CD-70FF79AB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9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9625-7E5A-3768-11D6-655B562E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0B9BD-1CB5-CE19-F9A0-4E07E9F2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CA72F-8A3B-01B5-7F2E-96B43533C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AA19F-29FE-04BF-5179-189F9A57C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2F60F-6540-C113-D5C8-7B1EB78B1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F80E1-2DA7-4E74-DB10-08C864AC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5F2A9-448D-2016-6D0D-D707C3FA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BF11C-4053-2CBD-9CBB-28361612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2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49ED-3B2D-FC18-6E11-8CC2B608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2C462-78F7-BDAF-91AB-E5933EFF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BE5DF-D201-C743-ACD1-238686DB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5A35F-5CC4-EC92-DF41-2A5E1E03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88A70-6C43-7891-1648-2FAA655C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817A8-7704-5F18-4ED2-05C2D2A1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D963F-D5A2-59B2-4119-935CA1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8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2C6E-011C-63A2-2FB4-7C8955BF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01B0-4709-EE8C-AA0E-097E818A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BFC2-78A5-65D7-6147-BA7A7394F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B43C0-F2E3-2160-1E0A-AD46DA8C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41463-9A9C-5799-150E-5A5CC8F8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B52E2-CD74-30E8-9EE0-9DE59538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9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F96F-470E-5BD9-C02E-BE977FDD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06D6C-C363-AA17-517D-6C3D3D38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94746-D6D1-8667-95B2-0E483FB19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51057-FCF5-8988-5494-416D24EE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32DB4-6AF3-74B9-FED2-E6D05980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0F2C-EED7-C469-C3D3-1CF010B4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7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DD751-54D4-85FB-B310-33F0EA08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5CD3F-151D-D758-F468-6B4994B2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D335C-892E-47A8-1499-022F79650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69E6B-5237-455F-955E-772783DEB75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2E725-8717-621C-90B1-3B6CC4E5A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BCF88-0F37-0087-DE43-30253BEAD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2203E3-790D-4635-A3F0-4084C6C586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0CAFD-6DEE-8F87-7074-D5248A84D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73" y="1272421"/>
            <a:ext cx="4368602" cy="13328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200" u="sng" dirty="0"/>
              <a:t>Parents and Carers of Oak Class,</a:t>
            </a:r>
            <a:br>
              <a:rPr lang="en-US" sz="4200" u="sng" dirty="0"/>
            </a:br>
            <a:r>
              <a:rPr lang="en-US" sz="4200" u="sng" dirty="0"/>
              <a:t>Autumn Meeting 2024</a:t>
            </a:r>
          </a:p>
        </p:txBody>
      </p:sp>
      <p:sp>
        <p:nvSpPr>
          <p:cNvPr id="10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7C64-6024-0192-FBAC-2F1361DE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Timetable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Topics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Class Agreement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Homework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</a:rPr>
              <a:t>Swimming</a:t>
            </a:r>
          </a:p>
        </p:txBody>
      </p:sp>
      <p:pic>
        <p:nvPicPr>
          <p:cNvPr id="1026" name="Picture 2" descr="Whitby Heath Primary School: Reception Oak Class">
            <a:extLst>
              <a:ext uri="{FF2B5EF4-FFF2-40B4-BE49-F238E27FC236}">
                <a16:creationId xmlns:a16="http://schemas.microsoft.com/office/drawing/2014/main" id="{3AA8B5A0-0ACA-4A14-A446-DC8E46DD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9905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9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CD13-128F-184C-A7CF-2A98B8805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E0B4B-0900-2871-D087-4A3B355DB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1F54A-7048-024B-3854-20E49B1A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61" t="25572" r="23791" b="10486"/>
          <a:stretch/>
        </p:blipFill>
        <p:spPr>
          <a:xfrm>
            <a:off x="678427" y="15526"/>
            <a:ext cx="10638503" cy="68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2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C9273-7B22-45E1-43CB-A76C4FCEB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06" t="22079" r="24194" b="15412"/>
          <a:stretch/>
        </p:blipFill>
        <p:spPr>
          <a:xfrm>
            <a:off x="491614" y="206737"/>
            <a:ext cx="10550012" cy="67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5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4BAB5-FEC4-2A1B-0A89-3A8259A3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Maths and English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4AA5091-EBC8-198D-2180-12CE0705E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0261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31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D910EC-79B0-09C8-342A-B85DD48B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9" t="23162" r="29274" b="2696"/>
          <a:stretch/>
        </p:blipFill>
        <p:spPr>
          <a:xfrm>
            <a:off x="1433122" y="173066"/>
            <a:ext cx="8814955" cy="608671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4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12EE7-579C-C689-7D53-AB7A592F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77" t="24653" r="38306" b="11898"/>
          <a:stretch/>
        </p:blipFill>
        <p:spPr>
          <a:xfrm>
            <a:off x="3687097" y="0"/>
            <a:ext cx="4621161" cy="67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4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9992-DFAC-3085-3A82-C4AE69A6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highlight>
                  <a:srgbClr val="FFFF00"/>
                </a:highlight>
              </a:rPr>
              <a:t>Homework: Due weekly on Fridays</a:t>
            </a:r>
            <a:endParaRPr lang="en-GB" dirty="0">
              <a:highlight>
                <a:srgbClr val="FFFF00"/>
              </a:highlight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EEEA4B1-49FB-E050-50BF-2708EDEB7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861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522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D0BB-9C60-AAD2-F45A-A7F93D09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Swimming starts on Wednesday next week.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40C4-B6E5-6BFD-D8B0-DC9F2C95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6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147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Parents and Carers of Oak Class, Autumn Meeting 2024</vt:lpstr>
      <vt:lpstr>PowerPoint Presentation</vt:lpstr>
      <vt:lpstr>PowerPoint Presentation</vt:lpstr>
      <vt:lpstr>Maths and English</vt:lpstr>
      <vt:lpstr>PowerPoint Presentation</vt:lpstr>
      <vt:lpstr>PowerPoint Presentation</vt:lpstr>
      <vt:lpstr>Homework: Due weekly on Fridays</vt:lpstr>
      <vt:lpstr>Swimming starts on Wednesday next week.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Heike</dc:creator>
  <cp:lastModifiedBy>Sophie Heike</cp:lastModifiedBy>
  <cp:revision>1</cp:revision>
  <dcterms:created xsi:type="dcterms:W3CDTF">2024-09-09T12:11:03Z</dcterms:created>
  <dcterms:modified xsi:type="dcterms:W3CDTF">2024-09-09T13:26:18Z</dcterms:modified>
</cp:coreProperties>
</file>