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5"/>
  </p:notesMasterIdLst>
  <p:handoutMasterIdLst>
    <p:handoutMasterId r:id="rId16"/>
  </p:handoutMasterIdLst>
  <p:sldIdLst>
    <p:sldId id="256" r:id="rId2"/>
    <p:sldId id="266" r:id="rId3"/>
    <p:sldId id="257" r:id="rId4"/>
    <p:sldId id="261" r:id="rId5"/>
    <p:sldId id="316" r:id="rId6"/>
    <p:sldId id="308" r:id="rId7"/>
    <p:sldId id="314" r:id="rId8"/>
    <p:sldId id="315" r:id="rId9"/>
    <p:sldId id="311" r:id="rId10"/>
    <p:sldId id="312" r:id="rId11"/>
    <p:sldId id="309" r:id="rId12"/>
    <p:sldId id="310" r:id="rId13"/>
    <p:sldId id="264"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21BBA-ACAB-49D2-8BAB-864A394118C5}" v="1" dt="2024-09-07T11:03:45.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Cleverley" userId="0bff91d0-579e-47ea-8efc-13d10234fd1b" providerId="ADAL" clId="{D0FCEF3F-3CF7-40C9-8E79-9F73385BE539}"/>
    <pc:docChg chg="delSld modSld">
      <pc:chgData name="Sue Cleverley" userId="0bff91d0-579e-47ea-8efc-13d10234fd1b" providerId="ADAL" clId="{D0FCEF3F-3CF7-40C9-8E79-9F73385BE539}" dt="2022-09-14T11:41:11.979" v="39" actId="1076"/>
      <pc:docMkLst>
        <pc:docMk/>
      </pc:docMkLst>
      <pc:sldChg chg="del">
        <pc:chgData name="Sue Cleverley" userId="0bff91d0-579e-47ea-8efc-13d10234fd1b" providerId="ADAL" clId="{D0FCEF3F-3CF7-40C9-8E79-9F73385BE539}" dt="2022-09-14T11:40:23.298" v="0" actId="47"/>
        <pc:sldMkLst>
          <pc:docMk/>
          <pc:sldMk cId="4229815381" sldId="263"/>
        </pc:sldMkLst>
      </pc:sldChg>
      <pc:sldChg chg="addSp modSp mod">
        <pc:chgData name="Sue Cleverley" userId="0bff91d0-579e-47ea-8efc-13d10234fd1b" providerId="ADAL" clId="{D0FCEF3F-3CF7-40C9-8E79-9F73385BE539}" dt="2022-09-14T11:41:11.979" v="39" actId="1076"/>
        <pc:sldMkLst>
          <pc:docMk/>
          <pc:sldMk cId="461511291" sldId="266"/>
        </pc:sldMkLst>
        <pc:spChg chg="add mod">
          <ac:chgData name="Sue Cleverley" userId="0bff91d0-579e-47ea-8efc-13d10234fd1b" providerId="ADAL" clId="{D0FCEF3F-3CF7-40C9-8E79-9F73385BE539}" dt="2022-09-14T11:41:11.979" v="39" actId="1076"/>
          <ac:spMkLst>
            <pc:docMk/>
            <pc:sldMk cId="461511291" sldId="266"/>
            <ac:spMk id="2" creationId="{701176DD-0E4A-855D-A9D8-FC7CB258E314}"/>
          </ac:spMkLst>
        </pc:spChg>
      </pc:sldChg>
    </pc:docChg>
  </pc:docChgLst>
  <pc:docChgLst>
    <pc:chgData name="Sue Cleverley" userId="0bff91d0-579e-47ea-8efc-13d10234fd1b" providerId="ADAL" clId="{10321BBA-ACAB-49D2-8BAB-864A394118C5}"/>
    <pc:docChg chg="custSel addSld delSld modSld">
      <pc:chgData name="Sue Cleverley" userId="0bff91d0-579e-47ea-8efc-13d10234fd1b" providerId="ADAL" clId="{10321BBA-ACAB-49D2-8BAB-864A394118C5}" dt="2024-09-07T11:16:34.219" v="1153" actId="20577"/>
      <pc:docMkLst>
        <pc:docMk/>
      </pc:docMkLst>
      <pc:sldChg chg="modSp mod">
        <pc:chgData name="Sue Cleverley" userId="0bff91d0-579e-47ea-8efc-13d10234fd1b" providerId="ADAL" clId="{10321BBA-ACAB-49D2-8BAB-864A394118C5}" dt="2024-09-07T11:16:34.219" v="1153" actId="20577"/>
        <pc:sldMkLst>
          <pc:docMk/>
          <pc:sldMk cId="2843397910" sldId="257"/>
        </pc:sldMkLst>
        <pc:spChg chg="mod">
          <ac:chgData name="Sue Cleverley" userId="0bff91d0-579e-47ea-8efc-13d10234fd1b" providerId="ADAL" clId="{10321BBA-ACAB-49D2-8BAB-864A394118C5}" dt="2024-09-07T11:16:34.219" v="1153" actId="20577"/>
          <ac:spMkLst>
            <pc:docMk/>
            <pc:sldMk cId="2843397910" sldId="257"/>
            <ac:spMk id="3" creationId="{00000000-0000-0000-0000-000000000000}"/>
          </ac:spMkLst>
        </pc:spChg>
        <pc:spChg chg="mod">
          <ac:chgData name="Sue Cleverley" userId="0bff91d0-579e-47ea-8efc-13d10234fd1b" providerId="ADAL" clId="{10321BBA-ACAB-49D2-8BAB-864A394118C5}" dt="2023-09-08T07:44:12.852" v="15" actId="20577"/>
          <ac:spMkLst>
            <pc:docMk/>
            <pc:sldMk cId="2843397910" sldId="257"/>
            <ac:spMk id="9" creationId="{82F47BBF-B763-4605-BA44-1E7E44D33537}"/>
          </ac:spMkLst>
        </pc:spChg>
      </pc:sldChg>
      <pc:sldChg chg="del">
        <pc:chgData name="Sue Cleverley" userId="0bff91d0-579e-47ea-8efc-13d10234fd1b" providerId="ADAL" clId="{10321BBA-ACAB-49D2-8BAB-864A394118C5}" dt="2024-09-07T11:01:16.862" v="235" actId="47"/>
        <pc:sldMkLst>
          <pc:docMk/>
          <pc:sldMk cId="3309158244" sldId="259"/>
        </pc:sldMkLst>
      </pc:sldChg>
      <pc:sldChg chg="addSp delSp modSp mod">
        <pc:chgData name="Sue Cleverley" userId="0bff91d0-579e-47ea-8efc-13d10234fd1b" providerId="ADAL" clId="{10321BBA-ACAB-49D2-8BAB-864A394118C5}" dt="2024-09-07T11:00:37.797" v="228" actId="1076"/>
        <pc:sldMkLst>
          <pc:docMk/>
          <pc:sldMk cId="3906691287" sldId="261"/>
        </pc:sldMkLst>
        <pc:picChg chg="add del mod">
          <ac:chgData name="Sue Cleverley" userId="0bff91d0-579e-47ea-8efc-13d10234fd1b" providerId="ADAL" clId="{10321BBA-ACAB-49D2-8BAB-864A394118C5}" dt="2024-09-07T11:00:22.651" v="223" actId="478"/>
          <ac:picMkLst>
            <pc:docMk/>
            <pc:sldMk cId="3906691287" sldId="261"/>
            <ac:picMk id="3" creationId="{5BEAC94D-A4B7-8C62-FF27-48E124732528}"/>
          </ac:picMkLst>
        </pc:picChg>
        <pc:picChg chg="add mod">
          <ac:chgData name="Sue Cleverley" userId="0bff91d0-579e-47ea-8efc-13d10234fd1b" providerId="ADAL" clId="{10321BBA-ACAB-49D2-8BAB-864A394118C5}" dt="2024-09-07T11:00:37.797" v="228" actId="1076"/>
          <ac:picMkLst>
            <pc:docMk/>
            <pc:sldMk cId="3906691287" sldId="261"/>
            <ac:picMk id="4" creationId="{07A81B55-8299-3F65-23F5-1CB84E338BB8}"/>
          </ac:picMkLst>
        </pc:picChg>
        <pc:picChg chg="del">
          <ac:chgData name="Sue Cleverley" userId="0bff91d0-579e-47ea-8efc-13d10234fd1b" providerId="ADAL" clId="{10321BBA-ACAB-49D2-8BAB-864A394118C5}" dt="2023-09-08T07:44:55.371" v="16" actId="478"/>
          <ac:picMkLst>
            <pc:docMk/>
            <pc:sldMk cId="3906691287" sldId="261"/>
            <ac:picMk id="4" creationId="{A57D4956-A19D-3F85-1D20-56125723D0D8}"/>
          </ac:picMkLst>
        </pc:picChg>
      </pc:sldChg>
      <pc:sldChg chg="modSp mod">
        <pc:chgData name="Sue Cleverley" userId="0bff91d0-579e-47ea-8efc-13d10234fd1b" providerId="ADAL" clId="{10321BBA-ACAB-49D2-8BAB-864A394118C5}" dt="2023-09-08T10:30:48.047" v="59" actId="20577"/>
        <pc:sldMkLst>
          <pc:docMk/>
          <pc:sldMk cId="461511291" sldId="266"/>
        </pc:sldMkLst>
        <pc:spChg chg="mod">
          <ac:chgData name="Sue Cleverley" userId="0bff91d0-579e-47ea-8efc-13d10234fd1b" providerId="ADAL" clId="{10321BBA-ACAB-49D2-8BAB-864A394118C5}" dt="2023-09-08T10:30:48.047" v="59" actId="20577"/>
          <ac:spMkLst>
            <pc:docMk/>
            <pc:sldMk cId="461511291" sldId="266"/>
            <ac:spMk id="2" creationId="{701176DD-0E4A-855D-A9D8-FC7CB258E314}"/>
          </ac:spMkLst>
        </pc:spChg>
      </pc:sldChg>
      <pc:sldChg chg="modSp mod">
        <pc:chgData name="Sue Cleverley" userId="0bff91d0-579e-47ea-8efc-13d10234fd1b" providerId="ADAL" clId="{10321BBA-ACAB-49D2-8BAB-864A394118C5}" dt="2024-09-07T11:02:48.353" v="256" actId="1076"/>
        <pc:sldMkLst>
          <pc:docMk/>
          <pc:sldMk cId="2831390163" sldId="308"/>
        </pc:sldMkLst>
        <pc:spChg chg="mod">
          <ac:chgData name="Sue Cleverley" userId="0bff91d0-579e-47ea-8efc-13d10234fd1b" providerId="ADAL" clId="{10321BBA-ACAB-49D2-8BAB-864A394118C5}" dt="2024-09-07T11:01:03.455" v="234" actId="14100"/>
          <ac:spMkLst>
            <pc:docMk/>
            <pc:sldMk cId="2831390163" sldId="308"/>
            <ac:spMk id="3" creationId="{00000000-0000-0000-0000-000000000000}"/>
          </ac:spMkLst>
        </pc:spChg>
        <pc:spChg chg="mod">
          <ac:chgData name="Sue Cleverley" userId="0bff91d0-579e-47ea-8efc-13d10234fd1b" providerId="ADAL" clId="{10321BBA-ACAB-49D2-8BAB-864A394118C5}" dt="2024-09-07T11:02:48.353" v="256" actId="1076"/>
          <ac:spMkLst>
            <pc:docMk/>
            <pc:sldMk cId="2831390163" sldId="308"/>
            <ac:spMk id="6" creationId="{176529F9-DAB0-4EF1-88A7-B5988B72DE28}"/>
          </ac:spMkLst>
        </pc:spChg>
      </pc:sldChg>
      <pc:sldChg chg="modSp mod">
        <pc:chgData name="Sue Cleverley" userId="0bff91d0-579e-47ea-8efc-13d10234fd1b" providerId="ADAL" clId="{10321BBA-ACAB-49D2-8BAB-864A394118C5}" dt="2024-09-07T11:15:08.895" v="1098" actId="14100"/>
        <pc:sldMkLst>
          <pc:docMk/>
          <pc:sldMk cId="1415939281" sldId="312"/>
        </pc:sldMkLst>
        <pc:spChg chg="mod">
          <ac:chgData name="Sue Cleverley" userId="0bff91d0-579e-47ea-8efc-13d10234fd1b" providerId="ADAL" clId="{10321BBA-ACAB-49D2-8BAB-864A394118C5}" dt="2024-09-07T11:15:08.895" v="1098" actId="14100"/>
          <ac:spMkLst>
            <pc:docMk/>
            <pc:sldMk cId="1415939281" sldId="312"/>
            <ac:spMk id="3" creationId="{9799E1B6-7686-63BC-BA1F-F92AE57A06E9}"/>
          </ac:spMkLst>
        </pc:spChg>
      </pc:sldChg>
      <pc:sldChg chg="addSp delSp modSp new del mod">
        <pc:chgData name="Sue Cleverley" userId="0bff91d0-579e-47ea-8efc-13d10234fd1b" providerId="ADAL" clId="{10321BBA-ACAB-49D2-8BAB-864A394118C5}" dt="2024-09-07T11:06:47.650" v="583" actId="47"/>
        <pc:sldMkLst>
          <pc:docMk/>
          <pc:sldMk cId="716251643" sldId="313"/>
        </pc:sldMkLst>
        <pc:spChg chg="del mod">
          <ac:chgData name="Sue Cleverley" userId="0bff91d0-579e-47ea-8efc-13d10234fd1b" providerId="ADAL" clId="{10321BBA-ACAB-49D2-8BAB-864A394118C5}" dt="2024-09-07T11:03:10.812" v="272" actId="478"/>
          <ac:spMkLst>
            <pc:docMk/>
            <pc:sldMk cId="716251643" sldId="313"/>
            <ac:spMk id="2" creationId="{43DC43E0-9D31-470C-9B4C-A587600282EA}"/>
          </ac:spMkLst>
        </pc:spChg>
        <pc:spChg chg="add del mod">
          <ac:chgData name="Sue Cleverley" userId="0bff91d0-579e-47ea-8efc-13d10234fd1b" providerId="ADAL" clId="{10321BBA-ACAB-49D2-8BAB-864A394118C5}" dt="2024-09-07T11:03:43.335" v="277" actId="21"/>
          <ac:spMkLst>
            <pc:docMk/>
            <pc:sldMk cId="716251643" sldId="313"/>
            <ac:spMk id="4" creationId="{FC49C130-492C-5F54-10BF-49FF132C45A8}"/>
          </ac:spMkLst>
        </pc:spChg>
      </pc:sldChg>
      <pc:sldChg chg="addSp delSp modSp new mod">
        <pc:chgData name="Sue Cleverley" userId="0bff91d0-579e-47ea-8efc-13d10234fd1b" providerId="ADAL" clId="{10321BBA-ACAB-49D2-8BAB-864A394118C5}" dt="2024-09-07T11:06:31.730" v="582" actId="113"/>
        <pc:sldMkLst>
          <pc:docMk/>
          <pc:sldMk cId="352495953" sldId="314"/>
        </pc:sldMkLst>
        <pc:spChg chg="del">
          <ac:chgData name="Sue Cleverley" userId="0bff91d0-579e-47ea-8efc-13d10234fd1b" providerId="ADAL" clId="{10321BBA-ACAB-49D2-8BAB-864A394118C5}" dt="2024-09-07T11:03:48.067" v="279" actId="478"/>
          <ac:spMkLst>
            <pc:docMk/>
            <pc:sldMk cId="352495953" sldId="314"/>
            <ac:spMk id="2" creationId="{F5BBB19C-98C0-4E0E-A7C8-D97068B40131}"/>
          </ac:spMkLst>
        </pc:spChg>
        <pc:spChg chg="mod">
          <ac:chgData name="Sue Cleverley" userId="0bff91d0-579e-47ea-8efc-13d10234fd1b" providerId="ADAL" clId="{10321BBA-ACAB-49D2-8BAB-864A394118C5}" dt="2024-09-07T11:06:31.730" v="582" actId="113"/>
          <ac:spMkLst>
            <pc:docMk/>
            <pc:sldMk cId="352495953" sldId="314"/>
            <ac:spMk id="3" creationId="{0FBCADD0-2157-7F99-1DC7-3E7780A05A83}"/>
          </ac:spMkLst>
        </pc:spChg>
        <pc:spChg chg="add mod">
          <ac:chgData name="Sue Cleverley" userId="0bff91d0-579e-47ea-8efc-13d10234fd1b" providerId="ADAL" clId="{10321BBA-ACAB-49D2-8BAB-864A394118C5}" dt="2024-09-07T11:04:22.358" v="337" actId="1076"/>
          <ac:spMkLst>
            <pc:docMk/>
            <pc:sldMk cId="352495953" sldId="314"/>
            <ac:spMk id="4" creationId="{FC49C130-492C-5F54-10BF-49FF132C45A8}"/>
          </ac:spMkLst>
        </pc:spChg>
      </pc:sldChg>
      <pc:sldChg chg="addSp modSp new mod">
        <pc:chgData name="Sue Cleverley" userId="0bff91d0-579e-47ea-8efc-13d10234fd1b" providerId="ADAL" clId="{10321BBA-ACAB-49D2-8BAB-864A394118C5}" dt="2024-09-07T11:10:38.979" v="964" actId="5793"/>
        <pc:sldMkLst>
          <pc:docMk/>
          <pc:sldMk cId="1998525216" sldId="315"/>
        </pc:sldMkLst>
        <pc:spChg chg="mod">
          <ac:chgData name="Sue Cleverley" userId="0bff91d0-579e-47ea-8efc-13d10234fd1b" providerId="ADAL" clId="{10321BBA-ACAB-49D2-8BAB-864A394118C5}" dt="2024-09-07T11:07:20.698" v="588" actId="20577"/>
          <ac:spMkLst>
            <pc:docMk/>
            <pc:sldMk cId="1998525216" sldId="315"/>
            <ac:spMk id="2" creationId="{F7B0DCA3-BD42-EB4C-04D6-3CE606BCC401}"/>
          </ac:spMkLst>
        </pc:spChg>
        <pc:spChg chg="mod">
          <ac:chgData name="Sue Cleverley" userId="0bff91d0-579e-47ea-8efc-13d10234fd1b" providerId="ADAL" clId="{10321BBA-ACAB-49D2-8BAB-864A394118C5}" dt="2024-09-07T11:10:38.979" v="964" actId="5793"/>
          <ac:spMkLst>
            <pc:docMk/>
            <pc:sldMk cId="1998525216" sldId="315"/>
            <ac:spMk id="3" creationId="{949BF28E-B50C-8702-4AFF-D0230A1EB88D}"/>
          </ac:spMkLst>
        </pc:spChg>
        <pc:spChg chg="add mod">
          <ac:chgData name="Sue Cleverley" userId="0bff91d0-579e-47ea-8efc-13d10234fd1b" providerId="ADAL" clId="{10321BBA-ACAB-49D2-8BAB-864A394118C5}" dt="2024-09-07T11:07:58.885" v="636" actId="1076"/>
          <ac:spMkLst>
            <pc:docMk/>
            <pc:sldMk cId="1998525216" sldId="315"/>
            <ac:spMk id="5" creationId="{8CBE3E58-F2CD-A12D-4C20-F18E7CBF7B91}"/>
          </ac:spMkLst>
        </pc:spChg>
      </pc:sldChg>
      <pc:sldChg chg="addSp new mod">
        <pc:chgData name="Sue Cleverley" userId="0bff91d0-579e-47ea-8efc-13d10234fd1b" providerId="ADAL" clId="{10321BBA-ACAB-49D2-8BAB-864A394118C5}" dt="2024-09-07T11:13:39.341" v="966" actId="22"/>
        <pc:sldMkLst>
          <pc:docMk/>
          <pc:sldMk cId="2424928970" sldId="316"/>
        </pc:sldMkLst>
        <pc:picChg chg="add">
          <ac:chgData name="Sue Cleverley" userId="0bff91d0-579e-47ea-8efc-13d10234fd1b" providerId="ADAL" clId="{10321BBA-ACAB-49D2-8BAB-864A394118C5}" dt="2024-09-07T11:13:39.341" v="966" actId="22"/>
          <ac:picMkLst>
            <pc:docMk/>
            <pc:sldMk cId="2424928970" sldId="316"/>
            <ac:picMk id="3" creationId="{3CFDD609-A8A5-5C1E-C0A0-45ACBA50C76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35EB03-29BE-4FFF-B5B6-69177FA76DAB}"/>
              </a:ext>
            </a:extLst>
          </p:cNvPr>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en-GB" dirty="0">
              <a:latin typeface="Dreaming Outloud Pro" panose="03050502040302030504" pitchFamily="66" charset="0"/>
            </a:endParaRPr>
          </a:p>
        </p:txBody>
      </p:sp>
      <p:sp>
        <p:nvSpPr>
          <p:cNvPr id="3" name="Date Placeholder 2">
            <a:extLst>
              <a:ext uri="{FF2B5EF4-FFF2-40B4-BE49-F238E27FC236}">
                <a16:creationId xmlns:a16="http://schemas.microsoft.com/office/drawing/2014/main" id="{57724F2E-D4D4-4CC0-A372-B548F4ADD91E}"/>
              </a:ext>
            </a:extLst>
          </p:cNvPr>
          <p:cNvSpPr>
            <a:spLocks noGrp="1"/>
          </p:cNvSpPr>
          <p:nvPr>
            <p:ph type="dt" sz="quarter" idx="1"/>
          </p:nvPr>
        </p:nvSpPr>
        <p:spPr>
          <a:xfrm>
            <a:off x="3850836" y="1"/>
            <a:ext cx="2945659" cy="498630"/>
          </a:xfrm>
          <a:prstGeom prst="rect">
            <a:avLst/>
          </a:prstGeom>
        </p:spPr>
        <p:txBody>
          <a:bodyPr vert="horz" lIns="91440" tIns="45720" rIns="91440" bIns="45720" rtlCol="0"/>
          <a:lstStyle>
            <a:lvl1pPr algn="r">
              <a:defRPr sz="1200"/>
            </a:lvl1pPr>
          </a:lstStyle>
          <a:p>
            <a:endParaRPr lang="en-GB" dirty="0">
              <a:latin typeface="Dreaming Outloud Pro" panose="03050502040302030504" pitchFamily="66" charset="0"/>
            </a:endParaRPr>
          </a:p>
        </p:txBody>
      </p:sp>
      <p:sp>
        <p:nvSpPr>
          <p:cNvPr id="4" name="Footer Placeholder 3">
            <a:extLst>
              <a:ext uri="{FF2B5EF4-FFF2-40B4-BE49-F238E27FC236}">
                <a16:creationId xmlns:a16="http://schemas.microsoft.com/office/drawing/2014/main" id="{25291C31-AE3D-4050-8499-27F5D31B1CDE}"/>
              </a:ext>
            </a:extLst>
          </p:cNvPr>
          <p:cNvSpPr>
            <a:spLocks noGrp="1"/>
          </p:cNvSpPr>
          <p:nvPr>
            <p:ph type="ftr" sz="quarter" idx="2"/>
          </p:nvPr>
        </p:nvSpPr>
        <p:spPr>
          <a:xfrm>
            <a:off x="0" y="9428010"/>
            <a:ext cx="2945659" cy="498629"/>
          </a:xfrm>
          <a:prstGeom prst="rect">
            <a:avLst/>
          </a:prstGeom>
        </p:spPr>
        <p:txBody>
          <a:bodyPr vert="horz" lIns="91440" tIns="45720" rIns="91440" bIns="45720" rtlCol="0" anchor="b"/>
          <a:lstStyle>
            <a:lvl1pPr algn="l">
              <a:defRPr sz="1200"/>
            </a:lvl1pPr>
          </a:lstStyle>
          <a:p>
            <a:endParaRPr lang="en-GB" dirty="0">
              <a:latin typeface="Dreaming Outloud Pro" panose="03050502040302030504" pitchFamily="66" charset="0"/>
            </a:endParaRPr>
          </a:p>
        </p:txBody>
      </p:sp>
      <p:sp>
        <p:nvSpPr>
          <p:cNvPr id="5" name="Slide Number Placeholder 4">
            <a:extLst>
              <a:ext uri="{FF2B5EF4-FFF2-40B4-BE49-F238E27FC236}">
                <a16:creationId xmlns:a16="http://schemas.microsoft.com/office/drawing/2014/main" id="{42AE919A-9493-49B5-8AC9-4ADBDA854616}"/>
              </a:ext>
            </a:extLst>
          </p:cNvPr>
          <p:cNvSpPr>
            <a:spLocks noGrp="1"/>
          </p:cNvSpPr>
          <p:nvPr>
            <p:ph type="sldNum" sz="quarter" idx="3"/>
          </p:nvPr>
        </p:nvSpPr>
        <p:spPr>
          <a:xfrm>
            <a:off x="3850836" y="9428010"/>
            <a:ext cx="2945659" cy="498629"/>
          </a:xfrm>
          <a:prstGeom prst="rect">
            <a:avLst/>
          </a:prstGeom>
        </p:spPr>
        <p:txBody>
          <a:bodyPr vert="horz" lIns="91440" tIns="45720" rIns="91440" bIns="45720" rtlCol="0" anchor="b"/>
          <a:lstStyle>
            <a:lvl1pPr algn="r">
              <a:defRPr sz="1200"/>
            </a:lvl1pPr>
          </a:lstStyle>
          <a:p>
            <a:fld id="{7487CE4F-82C7-4433-80BF-7917217506FF}" type="slidenum">
              <a:rPr lang="en-GB" smtClean="0">
                <a:latin typeface="Dreaming Outloud Pro" panose="03050502040302030504" pitchFamily="66" charset="0"/>
              </a:rPr>
              <a:t>‹#›</a:t>
            </a:fld>
            <a:endParaRPr lang="en-GB" dirty="0">
              <a:latin typeface="Dreaming Outloud Pro" panose="03050502040302030504" pitchFamily="66" charset="0"/>
            </a:endParaRPr>
          </a:p>
        </p:txBody>
      </p:sp>
    </p:spTree>
    <p:extLst>
      <p:ext uri="{BB962C8B-B14F-4D97-AF65-F5344CB8AC3E}">
        <p14:creationId xmlns:p14="http://schemas.microsoft.com/office/powerpoint/2010/main" val="402458214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atin typeface="Dreaming Outloud Pro" panose="03050502040302030504" pitchFamily="66" charset="0"/>
              </a:defRPr>
            </a:lvl1pPr>
          </a:lstStyle>
          <a:p>
            <a:endParaRPr lang="en-GB" dirty="0"/>
          </a:p>
        </p:txBody>
      </p:sp>
      <p:sp>
        <p:nvSpPr>
          <p:cNvPr id="3" name="Date Placeholder 2"/>
          <p:cNvSpPr>
            <a:spLocks noGrp="1"/>
          </p:cNvSpPr>
          <p:nvPr>
            <p:ph type="dt" idx="1"/>
          </p:nvPr>
        </p:nvSpPr>
        <p:spPr>
          <a:xfrm>
            <a:off x="3850836" y="1"/>
            <a:ext cx="2945659" cy="498630"/>
          </a:xfrm>
          <a:prstGeom prst="rect">
            <a:avLst/>
          </a:prstGeom>
        </p:spPr>
        <p:txBody>
          <a:bodyPr vert="horz" lIns="91440" tIns="45720" rIns="91440" bIns="45720" rtlCol="0"/>
          <a:lstStyle>
            <a:lvl1pPr algn="r">
              <a:defRPr sz="1200">
                <a:latin typeface="Dreaming Outloud Pro" panose="03050502040302030504" pitchFamily="66" charset="0"/>
              </a:defRPr>
            </a:lvl1pPr>
          </a:lstStyle>
          <a:p>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010"/>
            <a:ext cx="2945659" cy="498629"/>
          </a:xfrm>
          <a:prstGeom prst="rect">
            <a:avLst/>
          </a:prstGeom>
        </p:spPr>
        <p:txBody>
          <a:bodyPr vert="horz" lIns="91440" tIns="45720" rIns="91440" bIns="45720" rtlCol="0" anchor="b"/>
          <a:lstStyle>
            <a:lvl1pPr algn="l">
              <a:defRPr sz="1200">
                <a:latin typeface="Dreaming Outloud Pro" panose="03050502040302030504" pitchFamily="66" charset="0"/>
              </a:defRPr>
            </a:lvl1pPr>
          </a:lstStyle>
          <a:p>
            <a:endParaRPr lang="en-GB" dirty="0"/>
          </a:p>
        </p:txBody>
      </p:sp>
      <p:sp>
        <p:nvSpPr>
          <p:cNvPr id="7" name="Slide Number Placeholder 6"/>
          <p:cNvSpPr>
            <a:spLocks noGrp="1"/>
          </p:cNvSpPr>
          <p:nvPr>
            <p:ph type="sldNum" sz="quarter" idx="5"/>
          </p:nvPr>
        </p:nvSpPr>
        <p:spPr>
          <a:xfrm>
            <a:off x="3850836" y="9428010"/>
            <a:ext cx="2945659" cy="498629"/>
          </a:xfrm>
          <a:prstGeom prst="rect">
            <a:avLst/>
          </a:prstGeom>
        </p:spPr>
        <p:txBody>
          <a:bodyPr vert="horz" lIns="91440" tIns="45720" rIns="91440" bIns="45720" rtlCol="0" anchor="b"/>
          <a:lstStyle>
            <a:lvl1pPr algn="r">
              <a:defRPr sz="1200">
                <a:latin typeface="Dreaming Outloud Pro" panose="03050502040302030504" pitchFamily="66" charset="0"/>
              </a:defRPr>
            </a:lvl1pPr>
          </a:lstStyle>
          <a:p>
            <a:fld id="{1567032E-1D1F-4E4B-B60D-A84D1409D9E4}" type="slidenum">
              <a:rPr lang="en-GB" smtClean="0"/>
              <a:pPr/>
              <a:t>‹#›</a:t>
            </a:fld>
            <a:endParaRPr lang="en-GB" dirty="0"/>
          </a:p>
        </p:txBody>
      </p:sp>
    </p:spTree>
    <p:extLst>
      <p:ext uri="{BB962C8B-B14F-4D97-AF65-F5344CB8AC3E}">
        <p14:creationId xmlns:p14="http://schemas.microsoft.com/office/powerpoint/2010/main" val="379635010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Dreaming Outloud Pro" panose="03050502040302030504" pitchFamily="66" charset="0"/>
        <a:ea typeface="+mn-ea"/>
        <a:cs typeface="+mn-cs"/>
      </a:defRPr>
    </a:lvl1pPr>
    <a:lvl2pPr marL="457200" algn="l" defTabSz="914400" rtl="0" eaLnBrk="1" latinLnBrk="0" hangingPunct="1">
      <a:defRPr sz="1200" kern="1200">
        <a:solidFill>
          <a:schemeClr val="tx1"/>
        </a:solidFill>
        <a:latin typeface="Dreaming Outloud Pro" panose="03050502040302030504" pitchFamily="66" charset="0"/>
        <a:ea typeface="+mn-ea"/>
        <a:cs typeface="+mn-cs"/>
      </a:defRPr>
    </a:lvl2pPr>
    <a:lvl3pPr marL="914400" algn="l" defTabSz="914400" rtl="0" eaLnBrk="1" latinLnBrk="0" hangingPunct="1">
      <a:defRPr sz="1200" kern="1200">
        <a:solidFill>
          <a:schemeClr val="tx1"/>
        </a:solidFill>
        <a:latin typeface="Dreaming Outloud Pro" panose="03050502040302030504" pitchFamily="66" charset="0"/>
        <a:ea typeface="+mn-ea"/>
        <a:cs typeface="+mn-cs"/>
      </a:defRPr>
    </a:lvl3pPr>
    <a:lvl4pPr marL="1371600" algn="l" defTabSz="914400" rtl="0" eaLnBrk="1" latinLnBrk="0" hangingPunct="1">
      <a:defRPr sz="1200" kern="1200">
        <a:solidFill>
          <a:schemeClr val="tx1"/>
        </a:solidFill>
        <a:latin typeface="Dreaming Outloud Pro" panose="03050502040302030504" pitchFamily="66" charset="0"/>
        <a:ea typeface="+mn-ea"/>
        <a:cs typeface="+mn-cs"/>
      </a:defRPr>
    </a:lvl4pPr>
    <a:lvl5pPr marL="1828800" algn="l" defTabSz="914400" rtl="0" eaLnBrk="1" latinLnBrk="0" hangingPunct="1">
      <a:defRPr sz="1200" kern="1200">
        <a:solidFill>
          <a:schemeClr val="tx1"/>
        </a:solidFill>
        <a:latin typeface="Dreaming Outloud Pro" panose="03050502040302030504"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5D444B-B9F2-4B4C-8288-31A63D71FA77}"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24225035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D444B-B9F2-4B4C-8288-31A63D71FA77}"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254845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4F5D444B-B9F2-4B4C-8288-31A63D71FA77}" type="datetimeFigureOut">
              <a:rPr lang="en-GB" smtClean="0"/>
              <a:t>07/09/2024</a:t>
            </a:fld>
            <a:endParaRPr lang="en-GB"/>
          </a:p>
        </p:txBody>
      </p:sp>
      <p:sp>
        <p:nvSpPr>
          <p:cNvPr id="5" name="Footer Placeholder 4"/>
          <p:cNvSpPr>
            <a:spLocks noGrp="1"/>
          </p:cNvSpPr>
          <p:nvPr>
            <p:ph type="ftr" sz="quarter" idx="11"/>
          </p:nvPr>
        </p:nvSpPr>
        <p:spPr>
          <a:xfrm>
            <a:off x="2832102" y="6422855"/>
            <a:ext cx="3209752" cy="365125"/>
          </a:xfrm>
        </p:spPr>
        <p:txBody>
          <a:bodyPr/>
          <a:lstStyle/>
          <a:p>
            <a:endParaRPr lang="en-GB"/>
          </a:p>
        </p:txBody>
      </p:sp>
      <p:sp>
        <p:nvSpPr>
          <p:cNvPr id="6" name="Slide Number Placeholder 5"/>
          <p:cNvSpPr>
            <a:spLocks noGrp="1"/>
          </p:cNvSpPr>
          <p:nvPr>
            <p:ph type="sldNum" sz="quarter" idx="12"/>
          </p:nvPr>
        </p:nvSpPr>
        <p:spPr>
          <a:xfrm>
            <a:off x="6054787" y="6422855"/>
            <a:ext cx="659819" cy="365125"/>
          </a:xfrm>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325809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D444B-B9F2-4B4C-8288-31A63D71FA77}"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68595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F5D444B-B9F2-4B4C-8288-31A63D71FA77}" type="datetimeFigureOut">
              <a:rPr lang="en-GB" smtClean="0"/>
              <a:t>07/09/2024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1923626-1E1E-4F99-A535-42111AC7350B}" type="slidenum">
              <a:rPr lang="en-GB" smtClean="0"/>
              <a:t>‹#›</a:t>
            </a:fld>
            <a:endParaRPr lang="en-GB"/>
          </a:p>
        </p:txBody>
      </p:sp>
    </p:spTree>
    <p:extLst>
      <p:ext uri="{BB962C8B-B14F-4D97-AF65-F5344CB8AC3E}">
        <p14:creationId xmlns:p14="http://schemas.microsoft.com/office/powerpoint/2010/main" val="9753796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5D444B-B9F2-4B4C-8288-31A63D71FA77}"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221845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5D444B-B9F2-4B4C-8288-31A63D71FA77}" type="datetimeFigureOut">
              <a:rPr lang="en-GB" smtClean="0"/>
              <a:t>07/09/2024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369191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5D444B-B9F2-4B4C-8288-31A63D71FA77}" type="datetimeFigureOut">
              <a:rPr lang="en-GB" smtClean="0"/>
              <a:t>07/09/2024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90558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D444B-B9F2-4B4C-8288-31A63D71FA77}" type="datetimeFigureOut">
              <a:rPr lang="en-GB" smtClean="0"/>
              <a:t>07/09/2024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311418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5D444B-B9F2-4B4C-8288-31A63D71FA77}"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51616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5D444B-B9F2-4B4C-8288-31A63D71FA77}"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23626-1E1E-4F99-A535-42111AC7350B}" type="slidenum">
              <a:rPr lang="en-GB" smtClean="0"/>
              <a:t>‹#›</a:t>
            </a:fld>
            <a:endParaRPr lang="en-GB"/>
          </a:p>
        </p:txBody>
      </p:sp>
    </p:spTree>
    <p:extLst>
      <p:ext uri="{BB962C8B-B14F-4D97-AF65-F5344CB8AC3E}">
        <p14:creationId xmlns:p14="http://schemas.microsoft.com/office/powerpoint/2010/main" val="307434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latin typeface="Dreaming Outloud Pro" panose="03050502040302030504" pitchFamily="66" charset="0"/>
              </a:defRPr>
            </a:lvl1pPr>
          </a:lstStyle>
          <a:p>
            <a:fld id="{4F5D444B-B9F2-4B4C-8288-31A63D71FA77}" type="datetimeFigureOut">
              <a:rPr lang="en-GB" smtClean="0"/>
              <a:pPr/>
              <a:t>07/09/2024</a:t>
            </a:fld>
            <a:endParaRPr lang="en-GB"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latin typeface="Dreaming Outloud Pro" panose="03050502040302030504" pitchFamily="66" charset="0"/>
              </a:defRPr>
            </a:lvl1pPr>
          </a:lstStyle>
          <a:p>
            <a:endParaRPr lang="en-GB"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latin typeface="Dreaming Outloud Pro" panose="03050502040302030504" pitchFamily="66" charset="0"/>
              </a:defRPr>
            </a:lvl1pPr>
          </a:lstStyle>
          <a:p>
            <a:fld id="{D1923626-1E1E-4F99-A535-42111AC7350B}" type="slidenum">
              <a:rPr lang="en-GB" smtClean="0"/>
              <a:pPr/>
              <a:t>‹#›</a:t>
            </a:fld>
            <a:endParaRPr lang="en-GB" dirty="0"/>
          </a:p>
        </p:txBody>
      </p:sp>
    </p:spTree>
    <p:extLst>
      <p:ext uri="{BB962C8B-B14F-4D97-AF65-F5344CB8AC3E}">
        <p14:creationId xmlns:p14="http://schemas.microsoft.com/office/powerpoint/2010/main" val="4143152338"/>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Dreaming Outloud Pro" panose="03050502040302030504" pitchFamily="66"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Dreaming Outloud Pro" panose="03050502040302030504" pitchFamily="66"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Dreaming Outloud Pro" panose="03050502040302030504" pitchFamily="66"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Dreaming Outloud Pro" panose="03050502040302030504" pitchFamily="66"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Dreaming Outloud Pro" panose="03050502040302030504" pitchFamily="66"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Dreaming Outloud Pro" panose="03050502040302030504" pitchFamily="66"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F430F6-7D1A-4815-AD4C-8389F522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reaming Outloud Pro" panose="03050502040302030504" pitchFamily="66" charset="0"/>
            </a:endParaRPr>
          </a:p>
        </p:txBody>
      </p:sp>
      <p:pic>
        <p:nvPicPr>
          <p:cNvPr id="1026" name="Picture 2" descr="Image result for welcome">
            <a:extLst>
              <a:ext uri="{FF2B5EF4-FFF2-40B4-BE49-F238E27FC236}">
                <a16:creationId xmlns:a16="http://schemas.microsoft.com/office/drawing/2014/main" id="{D809F53D-71D6-4145-B1E5-4B6AF6D49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83" y="475655"/>
            <a:ext cx="8243433" cy="2967635"/>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392CC64-7754-49C3-B3FC-98F4C926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662649"/>
            <a:ext cx="9141714"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latin typeface="Dreaming Outloud Pro" panose="03050502040302030504" pitchFamily="66" charset="0"/>
            </a:endParaRPr>
          </a:p>
        </p:txBody>
      </p:sp>
      <p:sp>
        <p:nvSpPr>
          <p:cNvPr id="75" name="Rectangle 74">
            <a:extLst>
              <a:ext uri="{FF2B5EF4-FFF2-40B4-BE49-F238E27FC236}">
                <a16:creationId xmlns:a16="http://schemas.microsoft.com/office/drawing/2014/main" id="{EAA85B94-54F5-4983-B358-7DAE6C4AF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5496497"/>
            <a:ext cx="914171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extBox 1">
            <a:extLst>
              <a:ext uri="{FF2B5EF4-FFF2-40B4-BE49-F238E27FC236}">
                <a16:creationId xmlns:a16="http://schemas.microsoft.com/office/drawing/2014/main" id="{BA71D1F3-0F1E-4CB8-B3C0-4F38089722FE}"/>
              </a:ext>
            </a:extLst>
          </p:cNvPr>
          <p:cNvSpPr txBox="1"/>
          <p:nvPr/>
        </p:nvSpPr>
        <p:spPr>
          <a:xfrm>
            <a:off x="0" y="3930474"/>
            <a:ext cx="9141714" cy="1323439"/>
          </a:xfrm>
          <a:prstGeom prst="rect">
            <a:avLst/>
          </a:prstGeom>
          <a:noFill/>
        </p:spPr>
        <p:txBody>
          <a:bodyPr wrap="square" rtlCol="0">
            <a:spAutoFit/>
          </a:bodyPr>
          <a:lstStyle/>
          <a:p>
            <a:pPr algn="ctr"/>
            <a:r>
              <a:rPr lang="en-GB" sz="8000" b="1" dirty="0">
                <a:solidFill>
                  <a:schemeClr val="bg1"/>
                </a:solidFill>
                <a:latin typeface="Dreaming Outloud Pro" panose="03050502040302030504" pitchFamily="66" charset="0"/>
              </a:rPr>
              <a:t>to Sycamore Class</a:t>
            </a:r>
          </a:p>
        </p:txBody>
      </p:sp>
    </p:spTree>
    <p:extLst>
      <p:ext uri="{BB962C8B-B14F-4D97-AF65-F5344CB8AC3E}">
        <p14:creationId xmlns:p14="http://schemas.microsoft.com/office/powerpoint/2010/main" val="255257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A973-B0E0-BD24-5CD9-E778DE714333}"/>
              </a:ext>
            </a:extLst>
          </p:cNvPr>
          <p:cNvSpPr>
            <a:spLocks noGrp="1"/>
          </p:cNvSpPr>
          <p:nvPr>
            <p:ph type="title"/>
          </p:nvPr>
        </p:nvSpPr>
        <p:spPr/>
        <p:txBody>
          <a:bodyPr/>
          <a:lstStyle/>
          <a:p>
            <a:r>
              <a:rPr lang="en-GB" dirty="0"/>
              <a:t>REWARDS</a:t>
            </a:r>
          </a:p>
        </p:txBody>
      </p:sp>
      <p:sp>
        <p:nvSpPr>
          <p:cNvPr id="3" name="Content Placeholder 2">
            <a:extLst>
              <a:ext uri="{FF2B5EF4-FFF2-40B4-BE49-F238E27FC236}">
                <a16:creationId xmlns:a16="http://schemas.microsoft.com/office/drawing/2014/main" id="{9799E1B6-7686-63BC-BA1F-F92AE57A06E9}"/>
              </a:ext>
            </a:extLst>
          </p:cNvPr>
          <p:cNvSpPr>
            <a:spLocks noGrp="1"/>
          </p:cNvSpPr>
          <p:nvPr>
            <p:ph idx="1"/>
          </p:nvPr>
        </p:nvSpPr>
        <p:spPr>
          <a:xfrm>
            <a:off x="685019" y="2492896"/>
            <a:ext cx="7772400" cy="3725024"/>
          </a:xfrm>
        </p:spPr>
        <p:txBody>
          <a:bodyPr/>
          <a:lstStyle/>
          <a:p>
            <a:r>
              <a:rPr lang="en-GB" dirty="0"/>
              <a:t>Informal noticing of progress/ effort/ achievement etc</a:t>
            </a:r>
          </a:p>
          <a:p>
            <a:r>
              <a:rPr lang="en-GB" dirty="0"/>
              <a:t>Thank you notes (for going above and beyond)</a:t>
            </a:r>
          </a:p>
          <a:p>
            <a:r>
              <a:rPr lang="en-GB" dirty="0"/>
              <a:t>Marble jar (class incentive)</a:t>
            </a:r>
          </a:p>
          <a:p>
            <a:r>
              <a:rPr lang="en-GB" dirty="0"/>
              <a:t>Random mini certificates placed inside their exercise book.</a:t>
            </a:r>
          </a:p>
          <a:p>
            <a:r>
              <a:rPr lang="en-GB" dirty="0"/>
              <a:t>Star of the week certificates</a:t>
            </a:r>
          </a:p>
          <a:p>
            <a:r>
              <a:rPr lang="en-GB" dirty="0"/>
              <a:t>Showing work to Miss Barlow</a:t>
            </a:r>
          </a:p>
          <a:p>
            <a:r>
              <a:rPr lang="en-GB" dirty="0"/>
              <a:t>Courtesy cup</a:t>
            </a:r>
          </a:p>
          <a:p>
            <a:pPr marL="0" indent="0">
              <a:buNone/>
            </a:pPr>
            <a:endParaRPr lang="en-GB" dirty="0"/>
          </a:p>
        </p:txBody>
      </p:sp>
    </p:spTree>
    <p:extLst>
      <p:ext uri="{BB962C8B-B14F-4D97-AF65-F5344CB8AC3E}">
        <p14:creationId xmlns:p14="http://schemas.microsoft.com/office/powerpoint/2010/main" val="141593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019" y="2175088"/>
            <a:ext cx="7772400" cy="4206240"/>
          </a:xfrm>
        </p:spPr>
        <p:txBody>
          <a:bodyPr>
            <a:noAutofit/>
          </a:bodyPr>
          <a:lstStyle/>
          <a:p>
            <a:pPr marL="0" indent="0">
              <a:lnSpc>
                <a:spcPct val="100000"/>
              </a:lnSpc>
              <a:spcBef>
                <a:spcPts val="0"/>
              </a:spcBef>
              <a:spcAft>
                <a:spcPts val="0"/>
              </a:spcAft>
              <a:buNone/>
            </a:pPr>
            <a:r>
              <a:rPr lang="en-GB" dirty="0">
                <a:latin typeface="Dreaming Outloud Pro" panose="03050502040302030504" pitchFamily="66" charset="0"/>
              </a:rPr>
              <a:t>With the increased access children have to devices that can connect to the internet, it has never been more important to understand how to be safe when using online content.</a:t>
            </a: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r>
              <a:rPr lang="en-GB" dirty="0">
                <a:latin typeface="Dreaming Outloud Pro" panose="03050502040302030504" pitchFamily="66" charset="0"/>
              </a:rPr>
              <a:t>Whether children are accessing images, online games, social media platforms or just surfing the web, as part of their homework, they need to remain safe.</a:t>
            </a: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r>
              <a:rPr lang="en-GB" dirty="0">
                <a:latin typeface="Dreaming Outloud Pro" panose="03050502040302030504" pitchFamily="66" charset="0"/>
              </a:rPr>
              <a:t>Online Safety is an important part of keeping children safe at Broadhempston Primary School. We have extensive security measures in place in school, which are monitored both internally and externally, to help safeguard pupils from potential dangers or unsuitable material.</a:t>
            </a: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r>
              <a:rPr lang="en-GB" dirty="0">
                <a:latin typeface="Dreaming Outloud Pro" panose="03050502040302030504" pitchFamily="66" charset="0"/>
              </a:rPr>
              <a:t> </a:t>
            </a: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r>
              <a:rPr lang="en-GB" dirty="0">
                <a:latin typeface="Dreaming Outloud Pro" panose="03050502040302030504" pitchFamily="66" charset="0"/>
              </a:rPr>
              <a:t>Any online safety incidents are recorded and managed in accordance with our online safety policy and online safety is taught to all pupils as part of our PSHE programme explaining and demonstrating how to stay safe and behave appropriately online. We also regularly post online safety guides on our Facebook page.  </a:t>
            </a: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r>
              <a:rPr lang="en-GB" dirty="0">
                <a:latin typeface="Dreaming Outloud Pro" panose="03050502040302030504" pitchFamily="66" charset="0"/>
              </a:rPr>
              <a:t> </a:t>
            </a: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r>
              <a:rPr lang="en-GB" dirty="0">
                <a:latin typeface="Dreaming Outloud Pro" panose="03050502040302030504" pitchFamily="66" charset="0"/>
              </a:rPr>
              <a:t>You will find some useful information below to help raise awareness of this important subject area.</a:t>
            </a:r>
          </a:p>
        </p:txBody>
      </p:sp>
      <p:sp>
        <p:nvSpPr>
          <p:cNvPr id="6" name="TextBox 5">
            <a:extLst>
              <a:ext uri="{FF2B5EF4-FFF2-40B4-BE49-F238E27FC236}">
                <a16:creationId xmlns:a16="http://schemas.microsoft.com/office/drawing/2014/main" id="{23B1CBDC-0BA0-4433-9D7C-F8132BD7BD7E}"/>
              </a:ext>
            </a:extLst>
          </p:cNvPr>
          <p:cNvSpPr txBox="1"/>
          <p:nvPr/>
        </p:nvSpPr>
        <p:spPr>
          <a:xfrm>
            <a:off x="395536" y="440888"/>
            <a:ext cx="8537030" cy="1015663"/>
          </a:xfrm>
          <a:prstGeom prst="rect">
            <a:avLst/>
          </a:prstGeom>
          <a:noFill/>
        </p:spPr>
        <p:txBody>
          <a:bodyPr wrap="square" rtlCol="0">
            <a:spAutoFit/>
          </a:bodyPr>
          <a:lstStyle/>
          <a:p>
            <a:r>
              <a:rPr lang="en-GB" sz="6000" b="1" dirty="0">
                <a:solidFill>
                  <a:schemeClr val="bg2"/>
                </a:solidFill>
                <a:latin typeface="Dreaming Outloud Pro" panose="03050502040302030504" pitchFamily="66" charset="0"/>
              </a:rPr>
              <a:t>Online safety</a:t>
            </a:r>
            <a:endParaRPr lang="en-GB" sz="6600" b="1" dirty="0">
              <a:solidFill>
                <a:schemeClr val="bg2"/>
              </a:solidFill>
              <a:latin typeface="Dreaming Outloud Pro" panose="03050502040302030504" pitchFamily="66" charset="0"/>
            </a:endParaRPr>
          </a:p>
        </p:txBody>
      </p:sp>
      <p:pic>
        <p:nvPicPr>
          <p:cNvPr id="2052" name="Picture 4" descr="See the source image">
            <a:extLst>
              <a:ext uri="{FF2B5EF4-FFF2-40B4-BE49-F238E27FC236}">
                <a16:creationId xmlns:a16="http://schemas.microsoft.com/office/drawing/2014/main" id="{1D9E226C-8227-F8F8-449F-BA55832459E1}"/>
              </a:ext>
            </a:extLst>
          </p:cNvPr>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838478" y="389081"/>
            <a:ext cx="1909986" cy="106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95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019" y="2175088"/>
            <a:ext cx="7772400" cy="4206240"/>
          </a:xfrm>
        </p:spPr>
        <p:txBody>
          <a:bodyPr>
            <a:noAutofit/>
          </a:bodyPr>
          <a:lstStyle/>
          <a:p>
            <a:pPr marL="0" indent="0">
              <a:lnSpc>
                <a:spcPct val="100000"/>
              </a:lnSpc>
              <a:spcBef>
                <a:spcPts val="0"/>
              </a:spcBef>
              <a:spcAft>
                <a:spcPts val="0"/>
              </a:spcAft>
              <a:buNone/>
            </a:pPr>
            <a:r>
              <a:rPr lang="en-GB" dirty="0"/>
              <a:t>O</a:t>
            </a:r>
            <a:r>
              <a:rPr lang="en-GB" dirty="0">
                <a:latin typeface="Dreaming Outloud Pro" panose="03050502040302030504" pitchFamily="66" charset="0"/>
              </a:rPr>
              <a:t>nline safety is taught to all pupils as part of our PSHE and computing schemes of work and we also cover additional topics half termly demonstrating how to stay safe and behave appropriately online. </a:t>
            </a:r>
          </a:p>
          <a:p>
            <a:pPr marL="0" indent="0">
              <a:lnSpc>
                <a:spcPct val="100000"/>
              </a:lnSpc>
              <a:spcBef>
                <a:spcPts val="0"/>
              </a:spcBef>
              <a:spcAft>
                <a:spcPts val="0"/>
              </a:spcAft>
              <a:buNone/>
            </a:pPr>
            <a:endParaRPr lang="en-GB" dirty="0"/>
          </a:p>
          <a:p>
            <a:pPr marL="0" indent="0">
              <a:lnSpc>
                <a:spcPct val="100000"/>
              </a:lnSpc>
              <a:spcBef>
                <a:spcPts val="0"/>
              </a:spcBef>
              <a:spcAft>
                <a:spcPts val="0"/>
              </a:spcAft>
              <a:buNone/>
            </a:pPr>
            <a:r>
              <a:rPr lang="en-GB" dirty="0">
                <a:latin typeface="Dreaming Outloud Pro" panose="03050502040302030504" pitchFamily="66" charset="0"/>
              </a:rPr>
              <a:t>For parents, we regularly post online safety guides on our Facebook page and these can also be found on our website with lots of other information to help raise awareness of this important subject area.</a:t>
            </a:r>
          </a:p>
        </p:txBody>
      </p:sp>
      <p:sp>
        <p:nvSpPr>
          <p:cNvPr id="6" name="TextBox 5">
            <a:extLst>
              <a:ext uri="{FF2B5EF4-FFF2-40B4-BE49-F238E27FC236}">
                <a16:creationId xmlns:a16="http://schemas.microsoft.com/office/drawing/2014/main" id="{23B1CBDC-0BA0-4433-9D7C-F8132BD7BD7E}"/>
              </a:ext>
            </a:extLst>
          </p:cNvPr>
          <p:cNvSpPr txBox="1"/>
          <p:nvPr/>
        </p:nvSpPr>
        <p:spPr>
          <a:xfrm>
            <a:off x="395536" y="440888"/>
            <a:ext cx="8537030" cy="1015663"/>
          </a:xfrm>
          <a:prstGeom prst="rect">
            <a:avLst/>
          </a:prstGeom>
          <a:noFill/>
        </p:spPr>
        <p:txBody>
          <a:bodyPr wrap="square" rtlCol="0">
            <a:spAutoFit/>
          </a:bodyPr>
          <a:lstStyle/>
          <a:p>
            <a:r>
              <a:rPr lang="en-GB" sz="6000" b="1" dirty="0">
                <a:solidFill>
                  <a:schemeClr val="bg2"/>
                </a:solidFill>
                <a:latin typeface="Dreaming Outloud Pro" panose="03050502040302030504" pitchFamily="66" charset="0"/>
              </a:rPr>
              <a:t>Online safety</a:t>
            </a:r>
            <a:endParaRPr lang="en-GB" sz="6600" b="1" dirty="0">
              <a:solidFill>
                <a:schemeClr val="bg2"/>
              </a:solidFill>
              <a:latin typeface="Dreaming Outloud Pro" panose="03050502040302030504" pitchFamily="66" charset="0"/>
            </a:endParaRPr>
          </a:p>
        </p:txBody>
      </p:sp>
      <p:pic>
        <p:nvPicPr>
          <p:cNvPr id="2" name="Picture 4" descr="See the source image">
            <a:extLst>
              <a:ext uri="{FF2B5EF4-FFF2-40B4-BE49-F238E27FC236}">
                <a16:creationId xmlns:a16="http://schemas.microsoft.com/office/drawing/2014/main" id="{F44D18B0-B537-3CA2-6B71-940118CA6F88}"/>
              </a:ext>
            </a:extLst>
          </p:cNvPr>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838478" y="389081"/>
            <a:ext cx="1909986" cy="106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3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E914B7-3BC6-4FC9-A677-80AD94BB1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887812"/>
            <a:ext cx="914171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5" name="Rectangle 74">
            <a:extLst>
              <a:ext uri="{FF2B5EF4-FFF2-40B4-BE49-F238E27FC236}">
                <a16:creationId xmlns:a16="http://schemas.microsoft.com/office/drawing/2014/main" id="{3CA87076-A77D-41A2-B164-887E97A69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7" name="Rectangle 76">
            <a:extLst>
              <a:ext uri="{FF2B5EF4-FFF2-40B4-BE49-F238E27FC236}">
                <a16:creationId xmlns:a16="http://schemas.microsoft.com/office/drawing/2014/main" id="{928FACD9-3A64-4492-9A3D-9F915391C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1" y="5473573"/>
            <a:ext cx="9146751"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9" name="Rectangle 78">
            <a:extLst>
              <a:ext uri="{FF2B5EF4-FFF2-40B4-BE49-F238E27FC236}">
                <a16:creationId xmlns:a16="http://schemas.microsoft.com/office/drawing/2014/main" id="{379C6802-099E-47E9-BB39-1A766CC92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57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latin typeface="Dreaming Outloud Pro" panose="03050502040302030504" pitchFamily="66" charset="0"/>
            </a:endParaRPr>
          </a:p>
        </p:txBody>
      </p:sp>
      <p:sp>
        <p:nvSpPr>
          <p:cNvPr id="6" name="TextBox 5">
            <a:extLst>
              <a:ext uri="{FF2B5EF4-FFF2-40B4-BE49-F238E27FC236}">
                <a16:creationId xmlns:a16="http://schemas.microsoft.com/office/drawing/2014/main" id="{23B1CBDC-0BA0-4433-9D7C-F8132BD7BD7E}"/>
              </a:ext>
            </a:extLst>
          </p:cNvPr>
          <p:cNvSpPr txBox="1"/>
          <p:nvPr/>
        </p:nvSpPr>
        <p:spPr>
          <a:xfrm>
            <a:off x="268787" y="3475338"/>
            <a:ext cx="8603674" cy="1739347"/>
          </a:xfrm>
          <a:prstGeom prst="rect">
            <a:avLst/>
          </a:prstGeom>
        </p:spPr>
        <p:txBody>
          <a:bodyPr vert="horz" lIns="91440" tIns="45720" rIns="91440" bIns="45720" rtlCol="0" anchor="ctr">
            <a:normAutofit/>
          </a:bodyPr>
          <a:lstStyle/>
          <a:p>
            <a:pPr algn="ctr"/>
            <a:r>
              <a:rPr lang="en-GB" sz="6000" b="1" dirty="0">
                <a:solidFill>
                  <a:schemeClr val="bg2"/>
                </a:solidFill>
                <a:latin typeface="Dreaming Outloud Pro" panose="03050502040302030504" pitchFamily="66" charset="0"/>
              </a:rPr>
              <a:t>Any questions?</a:t>
            </a:r>
          </a:p>
          <a:p>
            <a:pPr algn="ctr"/>
            <a:r>
              <a:rPr lang="en-GB" sz="2000" b="1" dirty="0">
                <a:solidFill>
                  <a:schemeClr val="bg2"/>
                </a:solidFill>
                <a:latin typeface="Dreaming Outloud Pro" panose="03050502040302030504" pitchFamily="66" charset="0"/>
              </a:rPr>
              <a:t>(and no . . . I don’t expect you to put your hands up!)</a:t>
            </a:r>
          </a:p>
        </p:txBody>
      </p:sp>
      <p:pic>
        <p:nvPicPr>
          <p:cNvPr id="9220" name="Picture 4" descr="Image result for hands up">
            <a:extLst>
              <a:ext uri="{FF2B5EF4-FFF2-40B4-BE49-F238E27FC236}">
                <a16:creationId xmlns:a16="http://schemas.microsoft.com/office/drawing/2014/main" id="{DF8AFE6B-A69C-40B2-9144-233064075B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5" b="10711"/>
          <a:stretch/>
        </p:blipFill>
        <p:spPr bwMode="auto">
          <a:xfrm>
            <a:off x="20" y="11"/>
            <a:ext cx="9143980" cy="326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7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03B806-AEDD-4900-A03C-8B08201DD89F}"/>
              </a:ext>
            </a:extLst>
          </p:cNvPr>
          <p:cNvSpPr txBox="1"/>
          <p:nvPr/>
        </p:nvSpPr>
        <p:spPr>
          <a:xfrm>
            <a:off x="395536" y="476672"/>
            <a:ext cx="8537030" cy="1015663"/>
          </a:xfrm>
          <a:prstGeom prst="rect">
            <a:avLst/>
          </a:prstGeom>
          <a:noFill/>
        </p:spPr>
        <p:txBody>
          <a:bodyPr wrap="square" rtlCol="0">
            <a:spAutoFit/>
          </a:bodyPr>
          <a:lstStyle/>
          <a:p>
            <a:r>
              <a:rPr lang="en-GB" sz="6000" b="1" dirty="0">
                <a:solidFill>
                  <a:schemeClr val="bg2"/>
                </a:solidFill>
                <a:latin typeface="Calibri" panose="020F0502020204030204" pitchFamily="34" charset="0"/>
                <a:cs typeface="Calibri" panose="020F0502020204030204" pitchFamily="34" charset="0"/>
              </a:rPr>
              <a:t>Learning Behaviours</a:t>
            </a:r>
          </a:p>
        </p:txBody>
      </p:sp>
      <p:pic>
        <p:nvPicPr>
          <p:cNvPr id="4" name="Picture 2" descr="My Secret Crush on Prince Harry! - LOUISA MILES">
            <a:extLst>
              <a:ext uri="{FF2B5EF4-FFF2-40B4-BE49-F238E27FC236}">
                <a16:creationId xmlns:a16="http://schemas.microsoft.com/office/drawing/2014/main" id="{8FAD284D-4855-E8DE-B278-86DBF90FB0C4}"/>
              </a:ext>
            </a:extLst>
          </p:cNvPr>
          <p:cNvPicPr>
            <a:picLocks noChangeAspect="1" noChangeArrowheads="1"/>
          </p:cNvPicPr>
          <p:nvPr/>
        </p:nvPicPr>
        <p:blipFill rotWithShape="1">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l="24013" t="4325" r="21650" b="18581"/>
          <a:stretch/>
        </p:blipFill>
        <p:spPr bwMode="auto">
          <a:xfrm>
            <a:off x="7629509" y="301151"/>
            <a:ext cx="1284381" cy="1366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680005E-FDD4-80B2-71E1-10CDDA6C2575}"/>
              </a:ext>
            </a:extLst>
          </p:cNvPr>
          <p:cNvPicPr>
            <a:picLocks noChangeAspect="1"/>
          </p:cNvPicPr>
          <p:nvPr/>
        </p:nvPicPr>
        <p:blipFill rotWithShape="1">
          <a:blip r:embed="rId3"/>
          <a:srcRect b="45216"/>
          <a:stretch/>
        </p:blipFill>
        <p:spPr>
          <a:xfrm>
            <a:off x="1691680" y="4384360"/>
            <a:ext cx="3024336" cy="2341843"/>
          </a:xfrm>
          <a:prstGeom prst="rect">
            <a:avLst/>
          </a:prstGeom>
        </p:spPr>
      </p:pic>
      <p:pic>
        <p:nvPicPr>
          <p:cNvPr id="8" name="Picture 7">
            <a:extLst>
              <a:ext uri="{FF2B5EF4-FFF2-40B4-BE49-F238E27FC236}">
                <a16:creationId xmlns:a16="http://schemas.microsoft.com/office/drawing/2014/main" id="{FE1FB78C-1AD2-22C1-6F02-E269399C757D}"/>
              </a:ext>
            </a:extLst>
          </p:cNvPr>
          <p:cNvPicPr>
            <a:picLocks noChangeAspect="1"/>
          </p:cNvPicPr>
          <p:nvPr/>
        </p:nvPicPr>
        <p:blipFill rotWithShape="1">
          <a:blip r:embed="rId4"/>
          <a:srcRect b="45216"/>
          <a:stretch/>
        </p:blipFill>
        <p:spPr>
          <a:xfrm>
            <a:off x="3386684" y="1991437"/>
            <a:ext cx="2736304" cy="2118811"/>
          </a:xfrm>
          <a:prstGeom prst="rect">
            <a:avLst/>
          </a:prstGeom>
        </p:spPr>
      </p:pic>
      <p:pic>
        <p:nvPicPr>
          <p:cNvPr id="9" name="Picture 8">
            <a:extLst>
              <a:ext uri="{FF2B5EF4-FFF2-40B4-BE49-F238E27FC236}">
                <a16:creationId xmlns:a16="http://schemas.microsoft.com/office/drawing/2014/main" id="{FE64D8C3-6457-D597-1EC8-FD02FFEE9373}"/>
              </a:ext>
            </a:extLst>
          </p:cNvPr>
          <p:cNvPicPr>
            <a:picLocks noChangeAspect="1"/>
          </p:cNvPicPr>
          <p:nvPr/>
        </p:nvPicPr>
        <p:blipFill rotWithShape="1">
          <a:blip r:embed="rId5"/>
          <a:srcRect b="45250"/>
          <a:stretch/>
        </p:blipFill>
        <p:spPr>
          <a:xfrm>
            <a:off x="253816" y="1998367"/>
            <a:ext cx="2736304" cy="2132575"/>
          </a:xfrm>
          <a:prstGeom prst="rect">
            <a:avLst/>
          </a:prstGeom>
        </p:spPr>
      </p:pic>
      <p:pic>
        <p:nvPicPr>
          <p:cNvPr id="10" name="Picture 9">
            <a:extLst>
              <a:ext uri="{FF2B5EF4-FFF2-40B4-BE49-F238E27FC236}">
                <a16:creationId xmlns:a16="http://schemas.microsoft.com/office/drawing/2014/main" id="{AE6E229A-1FDA-AEB2-6E58-02A9C3D6A31A}"/>
              </a:ext>
            </a:extLst>
          </p:cNvPr>
          <p:cNvPicPr>
            <a:picLocks noChangeAspect="1"/>
          </p:cNvPicPr>
          <p:nvPr/>
        </p:nvPicPr>
        <p:blipFill rotWithShape="1">
          <a:blip r:embed="rId6"/>
          <a:srcRect b="38063"/>
          <a:stretch/>
        </p:blipFill>
        <p:spPr>
          <a:xfrm>
            <a:off x="5205166" y="4410994"/>
            <a:ext cx="2607194" cy="2290532"/>
          </a:xfrm>
          <a:prstGeom prst="rect">
            <a:avLst/>
          </a:prstGeom>
        </p:spPr>
      </p:pic>
      <p:sp>
        <p:nvSpPr>
          <p:cNvPr id="2" name="TextBox 1">
            <a:extLst>
              <a:ext uri="{FF2B5EF4-FFF2-40B4-BE49-F238E27FC236}">
                <a16:creationId xmlns:a16="http://schemas.microsoft.com/office/drawing/2014/main" id="{701176DD-0E4A-855D-A9D8-FC7CB258E314}"/>
              </a:ext>
            </a:extLst>
          </p:cNvPr>
          <p:cNvSpPr txBox="1"/>
          <p:nvPr/>
        </p:nvSpPr>
        <p:spPr>
          <a:xfrm>
            <a:off x="6519552" y="2450677"/>
            <a:ext cx="2229952" cy="1200329"/>
          </a:xfrm>
          <a:prstGeom prst="rect">
            <a:avLst/>
          </a:prstGeom>
          <a:solidFill>
            <a:schemeClr val="tx1"/>
          </a:solidFill>
        </p:spPr>
        <p:txBody>
          <a:bodyPr wrap="square" rtlCol="0">
            <a:spAutoFit/>
          </a:bodyPr>
          <a:lstStyle/>
          <a:p>
            <a:r>
              <a:rPr lang="en-GB" u="sng" dirty="0">
                <a:solidFill>
                  <a:schemeClr val="bg1"/>
                </a:solidFill>
              </a:rPr>
              <a:t>Class agreements based on school values</a:t>
            </a:r>
            <a:endParaRPr lang="en-GB" dirty="0">
              <a:solidFill>
                <a:schemeClr val="bg1"/>
              </a:solidFill>
            </a:endParaRPr>
          </a:p>
          <a:p>
            <a:endParaRPr lang="en-GB" dirty="0"/>
          </a:p>
        </p:txBody>
      </p:sp>
    </p:spTree>
    <p:extLst>
      <p:ext uri="{BB962C8B-B14F-4D97-AF65-F5344CB8AC3E}">
        <p14:creationId xmlns:p14="http://schemas.microsoft.com/office/powerpoint/2010/main" val="46151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377040-E30A-4412-8C0D-80C564B41054}"/>
              </a:ext>
            </a:extLst>
          </p:cNvPr>
          <p:cNvSpPr txBox="1"/>
          <p:nvPr/>
        </p:nvSpPr>
        <p:spPr>
          <a:xfrm>
            <a:off x="475707" y="284176"/>
            <a:ext cx="2753156" cy="1508760"/>
          </a:xfrm>
          <a:prstGeom prst="rect">
            <a:avLst/>
          </a:prstGeom>
        </p:spPr>
        <p:txBody>
          <a:bodyPr vert="horz" lIns="91440" tIns="45720" rIns="91440" bIns="45720" rtlCol="0" anchor="ctr">
            <a:normAutofit/>
          </a:bodyPr>
          <a:lstStyle/>
          <a:p>
            <a:r>
              <a:rPr lang="en-GB" sz="6000" b="1" dirty="0">
                <a:solidFill>
                  <a:schemeClr val="bg2"/>
                </a:solidFill>
                <a:latin typeface="Calibri" panose="020F0502020204030204" pitchFamily="34" charset="0"/>
                <a:cs typeface="Calibri" panose="020F0502020204030204" pitchFamily="34" charset="0"/>
              </a:rPr>
              <a:t>Staff</a:t>
            </a:r>
          </a:p>
        </p:txBody>
      </p:sp>
      <p:sp>
        <p:nvSpPr>
          <p:cNvPr id="3" name="Content Placeholder 2"/>
          <p:cNvSpPr>
            <a:spLocks noGrp="1"/>
          </p:cNvSpPr>
          <p:nvPr>
            <p:ph idx="1"/>
          </p:nvPr>
        </p:nvSpPr>
        <p:spPr>
          <a:xfrm>
            <a:off x="395536" y="2175088"/>
            <a:ext cx="2753157" cy="4206240"/>
          </a:xfrm>
        </p:spPr>
        <p:txBody>
          <a:bodyPr vert="horz" lIns="91440" tIns="45720" rIns="91440" bIns="45720" rtlCol="0">
            <a:noAutofit/>
          </a:bodyPr>
          <a:lstStyle/>
          <a:p>
            <a:pPr marL="0" indent="0">
              <a:spcBef>
                <a:spcPts val="0"/>
              </a:spcBef>
              <a:spcAft>
                <a:spcPts val="600"/>
              </a:spcAft>
              <a:buNone/>
            </a:pPr>
            <a:r>
              <a:rPr lang="en-US" dirty="0" err="1">
                <a:latin typeface="Calibri" panose="020F0502020204030204" pitchFamily="34" charset="0"/>
                <a:cs typeface="Calibri" panose="020F0502020204030204" pitchFamily="34" charset="0"/>
              </a:rPr>
              <a:t>Mrs</a:t>
            </a:r>
            <a:r>
              <a:rPr lang="en-US" dirty="0">
                <a:latin typeface="Calibri" panose="020F0502020204030204" pitchFamily="34" charset="0"/>
                <a:cs typeface="Calibri" panose="020F0502020204030204" pitchFamily="34" charset="0"/>
              </a:rPr>
              <a:t> Cleverley</a:t>
            </a:r>
          </a:p>
          <a:p>
            <a:pPr marL="0" indent="0">
              <a:spcBef>
                <a:spcPts val="0"/>
              </a:spcBef>
              <a:spcAft>
                <a:spcPts val="600"/>
              </a:spcAft>
              <a:buNone/>
            </a:pPr>
            <a:r>
              <a:rPr lang="en-US" dirty="0" err="1">
                <a:latin typeface="Calibri" panose="020F0502020204030204" pitchFamily="34" charset="0"/>
                <a:cs typeface="Calibri" panose="020F0502020204030204" pitchFamily="34" charset="0"/>
              </a:rPr>
              <a:t>Mr</a:t>
            </a:r>
            <a:r>
              <a:rPr lang="en-US" dirty="0">
                <a:latin typeface="Calibri" panose="020F0502020204030204" pitchFamily="34" charset="0"/>
                <a:cs typeface="Calibri" panose="020F0502020204030204" pitchFamily="34" charset="0"/>
              </a:rPr>
              <a:t> Strick / </a:t>
            </a:r>
            <a:r>
              <a:rPr lang="en-US" dirty="0" err="1">
                <a:latin typeface="Calibri" panose="020F0502020204030204" pitchFamily="34" charset="0"/>
                <a:cs typeface="Calibri" panose="020F0502020204030204" pitchFamily="34" charset="0"/>
              </a:rPr>
              <a:t>Mrs</a:t>
            </a:r>
            <a:r>
              <a:rPr lang="en-US">
                <a:latin typeface="Calibri" panose="020F0502020204030204" pitchFamily="34" charset="0"/>
                <a:cs typeface="Calibri" panose="020F0502020204030204" pitchFamily="34" charset="0"/>
              </a:rPr>
              <a:t> Talbot</a:t>
            </a:r>
            <a:endParaRPr lang="en-US" dirty="0">
              <a:latin typeface="Calibri" panose="020F0502020204030204" pitchFamily="34" charset="0"/>
              <a:cs typeface="Calibri" panose="020F0502020204030204" pitchFamily="34" charset="0"/>
            </a:endParaRPr>
          </a:p>
          <a:p>
            <a:pPr marL="0" indent="0">
              <a:spcBef>
                <a:spcPts val="0"/>
              </a:spcBef>
              <a:spcAft>
                <a:spcPts val="600"/>
              </a:spcAft>
              <a:buNone/>
            </a:pPr>
            <a:r>
              <a:rPr lang="en-US" dirty="0" err="1">
                <a:latin typeface="Calibri" panose="020F0502020204030204" pitchFamily="34" charset="0"/>
                <a:cs typeface="Calibri" panose="020F0502020204030204" pitchFamily="34" charset="0"/>
              </a:rPr>
              <a:t>Ms</a:t>
            </a:r>
            <a:r>
              <a:rPr lang="en-US" dirty="0">
                <a:latin typeface="Calibri" panose="020F0502020204030204" pitchFamily="34" charset="0"/>
                <a:cs typeface="Calibri" panose="020F0502020204030204" pitchFamily="34" charset="0"/>
              </a:rPr>
              <a:t> Mason (TA)</a:t>
            </a:r>
          </a:p>
          <a:p>
            <a:pPr marL="0" indent="0">
              <a:spcBef>
                <a:spcPts val="0"/>
              </a:spcBef>
              <a:spcAft>
                <a:spcPts val="600"/>
              </a:spcAft>
              <a:buNone/>
            </a:pPr>
            <a:endParaRPr lang="en-US" dirty="0">
              <a:latin typeface="Calibri" panose="020F0502020204030204" pitchFamily="34" charset="0"/>
              <a:cs typeface="Calibri" panose="020F0502020204030204" pitchFamily="34" charset="0"/>
            </a:endParaRPr>
          </a:p>
          <a:p>
            <a:pPr marL="0" indent="0">
              <a:spcBef>
                <a:spcPts val="0"/>
              </a:spcBef>
              <a:spcAft>
                <a:spcPts val="600"/>
              </a:spcAft>
              <a:buNone/>
            </a:pPr>
            <a:endParaRPr lang="en-US" dirty="0">
              <a:latin typeface="Calibri" panose="020F0502020204030204" pitchFamily="34" charset="0"/>
              <a:cs typeface="Calibri" panose="020F0502020204030204" pitchFamily="34" charset="0"/>
            </a:endParaRPr>
          </a:p>
          <a:p>
            <a:pPr marL="0" indent="0">
              <a:spcBef>
                <a:spcPts val="0"/>
              </a:spcBef>
              <a:spcAft>
                <a:spcPts val="600"/>
              </a:spcAft>
              <a:buNone/>
            </a:pPr>
            <a:endParaRPr lang="en-US" dirty="0">
              <a:latin typeface="Calibri" panose="020F0502020204030204" pitchFamily="34" charset="0"/>
              <a:cs typeface="Calibri" panose="020F0502020204030204" pitchFamily="34" charset="0"/>
            </a:endParaRPr>
          </a:p>
          <a:p>
            <a:pPr marL="0" indent="0">
              <a:spcBef>
                <a:spcPts val="0"/>
              </a:spcBef>
              <a:spcAft>
                <a:spcPts val="600"/>
              </a:spcAft>
              <a:buNone/>
            </a:pPr>
            <a:r>
              <a:rPr lang="en-US" dirty="0" err="1">
                <a:latin typeface="Calibri" panose="020F0502020204030204" pitchFamily="34" charset="0"/>
                <a:cs typeface="Calibri" panose="020F0502020204030204" pitchFamily="34" charset="0"/>
              </a:rPr>
              <a:t>Ms</a:t>
            </a:r>
            <a:r>
              <a:rPr lang="en-US" dirty="0">
                <a:latin typeface="Calibri" panose="020F0502020204030204" pitchFamily="34" charset="0"/>
                <a:cs typeface="Calibri" panose="020F0502020204030204" pitchFamily="34" charset="0"/>
              </a:rPr>
              <a:t> Barlow (PPA)</a:t>
            </a:r>
          </a:p>
          <a:p>
            <a:pPr marL="0" indent="0">
              <a:spcBef>
                <a:spcPts val="0"/>
              </a:spcBef>
              <a:spcAft>
                <a:spcPts val="600"/>
              </a:spcAft>
              <a:buNone/>
            </a:pPr>
            <a:r>
              <a:rPr lang="en-US" dirty="0" err="1">
                <a:latin typeface="Calibri" panose="020F0502020204030204" pitchFamily="34" charset="0"/>
                <a:cs typeface="Calibri" panose="020F0502020204030204" pitchFamily="34" charset="0"/>
              </a:rPr>
              <a:t>Mr</a:t>
            </a:r>
            <a:r>
              <a:rPr lang="en-US" dirty="0">
                <a:latin typeface="Calibri" panose="020F0502020204030204" pitchFamily="34" charset="0"/>
                <a:cs typeface="Calibri" panose="020F0502020204030204" pitchFamily="34" charset="0"/>
              </a:rPr>
              <a:t> Tanner (PE)</a:t>
            </a:r>
          </a:p>
        </p:txBody>
      </p:sp>
      <p:sp>
        <p:nvSpPr>
          <p:cNvPr id="13" name="Rectangle 12">
            <a:extLst>
              <a:ext uri="{FF2B5EF4-FFF2-40B4-BE49-F238E27FC236}">
                <a16:creationId xmlns:a16="http://schemas.microsoft.com/office/drawing/2014/main" id="{D5440DBC-F94A-41A2-A2DB-F4B68F9AA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92" y="0"/>
            <a:ext cx="5675108"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latin typeface="Dreaming Outloud Pro" panose="03050502040302030504" pitchFamily="66" charset="0"/>
            </a:endParaRPr>
          </a:p>
        </p:txBody>
      </p:sp>
      <p:sp>
        <p:nvSpPr>
          <p:cNvPr id="9" name="Rectangle 8">
            <a:extLst>
              <a:ext uri="{FF2B5EF4-FFF2-40B4-BE49-F238E27FC236}">
                <a16:creationId xmlns:a16="http://schemas.microsoft.com/office/drawing/2014/main" id="{82F47BBF-B763-4605-BA44-1E7E44D33537}"/>
              </a:ext>
            </a:extLst>
          </p:cNvPr>
          <p:cNvSpPr/>
          <p:nvPr/>
        </p:nvSpPr>
        <p:spPr>
          <a:xfrm>
            <a:off x="4283968" y="1792936"/>
            <a:ext cx="4287734" cy="1323439"/>
          </a:xfrm>
          <a:prstGeom prst="rect">
            <a:avLst/>
          </a:prstGeom>
        </p:spPr>
        <p:txBody>
          <a:bodyPr wrap="square">
            <a:spAutoFit/>
          </a:bodyPr>
          <a:lstStyle/>
          <a:p>
            <a:pPr algn="ctr"/>
            <a:r>
              <a:rPr lang="en-US" sz="2000" dirty="0">
                <a:solidFill>
                  <a:schemeClr val="bg2"/>
                </a:solidFill>
                <a:latin typeface="Calibri" panose="020F0502020204030204" pitchFamily="34" charset="0"/>
                <a:cs typeface="Calibri" panose="020F0502020204030204" pitchFamily="34" charset="0"/>
              </a:rPr>
              <a:t>Please feel free to come in for a chat at the end of the day or if you have something longer to discuss, pop us an email and we can arrange a time. </a:t>
            </a:r>
          </a:p>
        </p:txBody>
      </p:sp>
      <p:pic>
        <p:nvPicPr>
          <p:cNvPr id="2" name="Picture 2" descr="Four Open-Door Leadership Skills | ATD">
            <a:extLst>
              <a:ext uri="{FF2B5EF4-FFF2-40B4-BE49-F238E27FC236}">
                <a16:creationId xmlns:a16="http://schemas.microsoft.com/office/drawing/2014/main" id="{7C415D20-60BF-4B39-8569-3119A0109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741626"/>
            <a:ext cx="4250604" cy="239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9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03B806-AEDD-4900-A03C-8B08201DD89F}"/>
              </a:ext>
            </a:extLst>
          </p:cNvPr>
          <p:cNvSpPr txBox="1"/>
          <p:nvPr/>
        </p:nvSpPr>
        <p:spPr>
          <a:xfrm>
            <a:off x="303485" y="476672"/>
            <a:ext cx="8537030" cy="800219"/>
          </a:xfrm>
          <a:prstGeom prst="rect">
            <a:avLst/>
          </a:prstGeom>
          <a:noFill/>
        </p:spPr>
        <p:txBody>
          <a:bodyPr wrap="square" rtlCol="0">
            <a:spAutoFit/>
          </a:bodyPr>
          <a:lstStyle/>
          <a:p>
            <a:r>
              <a:rPr lang="en-GB" sz="4600" b="1" dirty="0">
                <a:solidFill>
                  <a:schemeClr val="bg2"/>
                </a:solidFill>
                <a:latin typeface="Dreaming Outloud Pro" panose="03050502040302030504" pitchFamily="66" charset="0"/>
              </a:rPr>
              <a:t>Rolling programme and topic web </a:t>
            </a:r>
          </a:p>
        </p:txBody>
      </p:sp>
      <p:pic>
        <p:nvPicPr>
          <p:cNvPr id="4" name="Picture 3">
            <a:extLst>
              <a:ext uri="{FF2B5EF4-FFF2-40B4-BE49-F238E27FC236}">
                <a16:creationId xmlns:a16="http://schemas.microsoft.com/office/drawing/2014/main" id="{07A81B55-8299-3F65-23F5-1CB84E338BB8}"/>
              </a:ext>
            </a:extLst>
          </p:cNvPr>
          <p:cNvPicPr>
            <a:picLocks noChangeAspect="1"/>
          </p:cNvPicPr>
          <p:nvPr/>
        </p:nvPicPr>
        <p:blipFill>
          <a:blip r:embed="rId2"/>
          <a:stretch>
            <a:fillRect/>
          </a:stretch>
        </p:blipFill>
        <p:spPr>
          <a:xfrm>
            <a:off x="580900" y="1400034"/>
            <a:ext cx="7982199" cy="5457966"/>
          </a:xfrm>
          <a:prstGeom prst="rect">
            <a:avLst/>
          </a:prstGeom>
        </p:spPr>
      </p:pic>
    </p:spTree>
    <p:extLst>
      <p:ext uri="{BB962C8B-B14F-4D97-AF65-F5344CB8AC3E}">
        <p14:creationId xmlns:p14="http://schemas.microsoft.com/office/powerpoint/2010/main" val="390669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DD609-A8A5-5C1E-C0A0-45ACBA50C769}"/>
              </a:ext>
            </a:extLst>
          </p:cNvPr>
          <p:cNvPicPr>
            <a:picLocks noChangeAspect="1"/>
          </p:cNvPicPr>
          <p:nvPr/>
        </p:nvPicPr>
        <p:blipFill>
          <a:blip r:embed="rId2"/>
          <a:stretch>
            <a:fillRect/>
          </a:stretch>
        </p:blipFill>
        <p:spPr>
          <a:xfrm>
            <a:off x="0" y="438963"/>
            <a:ext cx="9144000" cy="5980074"/>
          </a:xfrm>
          <a:prstGeom prst="rect">
            <a:avLst/>
          </a:prstGeom>
        </p:spPr>
      </p:pic>
    </p:spTree>
    <p:extLst>
      <p:ext uri="{BB962C8B-B14F-4D97-AF65-F5344CB8AC3E}">
        <p14:creationId xmlns:p14="http://schemas.microsoft.com/office/powerpoint/2010/main" val="242492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018" y="2175088"/>
            <a:ext cx="8063445" cy="4206240"/>
          </a:xfrm>
        </p:spPr>
        <p:txBody>
          <a:bodyPr>
            <a:normAutofit/>
          </a:bodyPr>
          <a:lstStyle/>
          <a:p>
            <a:pPr marL="0" indent="0">
              <a:lnSpc>
                <a:spcPct val="100000"/>
              </a:lnSpc>
              <a:spcBef>
                <a:spcPts val="0"/>
              </a:spcBef>
              <a:spcAft>
                <a:spcPts val="0"/>
              </a:spcAft>
              <a:buNone/>
            </a:pPr>
            <a:r>
              <a:rPr lang="en-GB" dirty="0">
                <a:latin typeface="Dreaming Outloud Pro" panose="03050502040302030504" pitchFamily="66" charset="0"/>
              </a:rPr>
              <a:t>Homework is set on </a:t>
            </a:r>
            <a:r>
              <a:rPr lang="en-GB" dirty="0"/>
              <a:t>Friday</a:t>
            </a:r>
            <a:r>
              <a:rPr lang="en-GB" dirty="0">
                <a:latin typeface="Dreaming Outloud Pro" panose="03050502040302030504" pitchFamily="66" charset="0"/>
              </a:rPr>
              <a:t> and due in the following </a:t>
            </a:r>
            <a:r>
              <a:rPr lang="en-GB" dirty="0"/>
              <a:t>Fri</a:t>
            </a:r>
            <a:r>
              <a:rPr lang="en-GB" dirty="0">
                <a:latin typeface="Dreaming Outloud Pro" panose="03050502040302030504" pitchFamily="66" charset="0"/>
              </a:rPr>
              <a:t>day.</a:t>
            </a:r>
          </a:p>
          <a:p>
            <a:pPr marL="0" indent="0">
              <a:lnSpc>
                <a:spcPct val="100000"/>
              </a:lnSpc>
              <a:spcBef>
                <a:spcPts val="0"/>
              </a:spcBef>
              <a:spcAft>
                <a:spcPts val="0"/>
              </a:spcAft>
              <a:buNone/>
            </a:pPr>
            <a:endParaRPr lang="en-GB" dirty="0">
              <a:latin typeface="Dreaming Outloud Pro" panose="03050502040302030504" pitchFamily="66" charset="0"/>
            </a:endParaRPr>
          </a:p>
          <a:p>
            <a:pPr>
              <a:lnSpc>
                <a:spcPct val="100000"/>
              </a:lnSpc>
              <a:spcBef>
                <a:spcPts val="0"/>
              </a:spcBef>
              <a:spcAft>
                <a:spcPts val="0"/>
              </a:spcAft>
            </a:pPr>
            <a:r>
              <a:rPr lang="en-GB" dirty="0">
                <a:latin typeface="Dreaming Outloud Pro" panose="03050502040302030504" pitchFamily="66" charset="0"/>
              </a:rPr>
              <a:t>Spelling shed (minimum - 3 games) or on paper</a:t>
            </a:r>
          </a:p>
          <a:p>
            <a:pPr marL="0" indent="0">
              <a:lnSpc>
                <a:spcPct val="100000"/>
              </a:lnSpc>
              <a:spcBef>
                <a:spcPts val="0"/>
              </a:spcBef>
              <a:spcAft>
                <a:spcPts val="0"/>
              </a:spcAft>
              <a:buNone/>
            </a:pPr>
            <a:endParaRPr lang="en-GB" dirty="0"/>
          </a:p>
          <a:p>
            <a:pPr>
              <a:lnSpc>
                <a:spcPct val="100000"/>
              </a:lnSpc>
              <a:spcBef>
                <a:spcPts val="0"/>
              </a:spcBef>
              <a:spcAft>
                <a:spcPts val="0"/>
              </a:spcAft>
            </a:pPr>
            <a:r>
              <a:rPr lang="en-GB" dirty="0">
                <a:latin typeface="Dreaming Outloud Pro" panose="03050502040302030504" pitchFamily="66" charset="0"/>
              </a:rPr>
              <a:t>TTRS or </a:t>
            </a:r>
            <a:r>
              <a:rPr lang="en-GB" dirty="0" err="1">
                <a:latin typeface="Dreaming Outloud Pro" panose="03050502040302030504" pitchFamily="66" charset="0"/>
              </a:rPr>
              <a:t>Numbots</a:t>
            </a:r>
            <a:r>
              <a:rPr lang="en-GB" dirty="0">
                <a:latin typeface="Dreaming Outloud Pro" panose="03050502040302030504" pitchFamily="66" charset="0"/>
              </a:rPr>
              <a:t> (minimum) 10 minutes or on paper</a:t>
            </a:r>
          </a:p>
          <a:p>
            <a:pPr marL="0" indent="0">
              <a:lnSpc>
                <a:spcPct val="100000"/>
              </a:lnSpc>
              <a:spcBef>
                <a:spcPts val="0"/>
              </a:spcBef>
              <a:spcAft>
                <a:spcPts val="0"/>
              </a:spcAft>
              <a:buNone/>
            </a:pPr>
            <a:endParaRPr lang="en-GB" dirty="0"/>
          </a:p>
          <a:p>
            <a:pPr>
              <a:lnSpc>
                <a:spcPct val="100000"/>
              </a:lnSpc>
              <a:spcBef>
                <a:spcPts val="0"/>
              </a:spcBef>
              <a:spcAft>
                <a:spcPts val="0"/>
              </a:spcAft>
            </a:pPr>
            <a:r>
              <a:rPr lang="en-GB" dirty="0">
                <a:latin typeface="Dreaming Outloud Pro" panose="03050502040302030504" pitchFamily="66" charset="0"/>
              </a:rPr>
              <a:t>Reading</a:t>
            </a:r>
          </a:p>
          <a:p>
            <a:pPr>
              <a:lnSpc>
                <a:spcPct val="100000"/>
              </a:lnSpc>
              <a:spcBef>
                <a:spcPts val="0"/>
              </a:spcBef>
              <a:spcAft>
                <a:spcPts val="0"/>
              </a:spcAft>
            </a:pPr>
            <a:endParaRPr lang="en-GB" dirty="0"/>
          </a:p>
          <a:p>
            <a:pPr>
              <a:lnSpc>
                <a:spcPct val="100000"/>
              </a:lnSpc>
              <a:spcBef>
                <a:spcPts val="0"/>
              </a:spcBef>
              <a:spcAft>
                <a:spcPts val="0"/>
              </a:spcAft>
            </a:pPr>
            <a:r>
              <a:rPr lang="en-GB" dirty="0"/>
              <a:t>A piece of maths</a:t>
            </a:r>
          </a:p>
          <a:p>
            <a:pPr>
              <a:lnSpc>
                <a:spcPct val="100000"/>
              </a:lnSpc>
              <a:spcBef>
                <a:spcPts val="0"/>
              </a:spcBef>
              <a:spcAft>
                <a:spcPts val="0"/>
              </a:spcAft>
            </a:pPr>
            <a:endParaRPr lang="en-GB" dirty="0">
              <a:latin typeface="Dreaming Outloud Pro" panose="03050502040302030504" pitchFamily="66" charset="0"/>
            </a:endParaRPr>
          </a:p>
          <a:p>
            <a:pPr marL="0" indent="0">
              <a:lnSpc>
                <a:spcPct val="100000"/>
              </a:lnSpc>
              <a:spcBef>
                <a:spcPts val="0"/>
              </a:spcBef>
              <a:spcAft>
                <a:spcPts val="0"/>
              </a:spcAft>
              <a:buNone/>
            </a:pPr>
            <a:r>
              <a:rPr lang="en-GB" dirty="0"/>
              <a:t>PLEASE ENSURE H/W BOOKS ARE IN SCHOOL ON A FRIDAY</a:t>
            </a:r>
            <a:endParaRPr lang="en-GB" dirty="0">
              <a:latin typeface="Dreaming Outloud Pro" panose="03050502040302030504" pitchFamily="66" charset="0"/>
            </a:endParaRPr>
          </a:p>
          <a:p>
            <a:pPr marL="0" indent="0">
              <a:lnSpc>
                <a:spcPct val="100000"/>
              </a:lnSpc>
              <a:spcBef>
                <a:spcPts val="0"/>
              </a:spcBef>
              <a:spcAft>
                <a:spcPts val="0"/>
              </a:spcAft>
              <a:buNone/>
            </a:pPr>
            <a:endParaRPr lang="en-GB" dirty="0">
              <a:latin typeface="Dreaming Outloud Pro" panose="03050502040302030504" pitchFamily="66" charset="0"/>
            </a:endParaRPr>
          </a:p>
        </p:txBody>
      </p:sp>
      <p:sp>
        <p:nvSpPr>
          <p:cNvPr id="6" name="TextBox 5">
            <a:extLst>
              <a:ext uri="{FF2B5EF4-FFF2-40B4-BE49-F238E27FC236}">
                <a16:creationId xmlns:a16="http://schemas.microsoft.com/office/drawing/2014/main" id="{176529F9-DAB0-4EF1-88A7-B5988B72DE28}"/>
              </a:ext>
            </a:extLst>
          </p:cNvPr>
          <p:cNvSpPr txBox="1"/>
          <p:nvPr/>
        </p:nvSpPr>
        <p:spPr>
          <a:xfrm>
            <a:off x="1043608" y="451414"/>
            <a:ext cx="8537030" cy="1015663"/>
          </a:xfrm>
          <a:prstGeom prst="rect">
            <a:avLst/>
          </a:prstGeom>
          <a:noFill/>
        </p:spPr>
        <p:txBody>
          <a:bodyPr wrap="square" rtlCol="0">
            <a:spAutoFit/>
          </a:bodyPr>
          <a:lstStyle/>
          <a:p>
            <a:r>
              <a:rPr lang="en-GB" sz="6000" b="1" dirty="0">
                <a:solidFill>
                  <a:schemeClr val="bg2"/>
                </a:solidFill>
                <a:latin typeface="Dreaming Outloud Pro" panose="03050502040302030504" pitchFamily="66" charset="0"/>
              </a:rPr>
              <a:t>Homework</a:t>
            </a:r>
          </a:p>
        </p:txBody>
      </p:sp>
      <p:pic>
        <p:nvPicPr>
          <p:cNvPr id="4098" name="Picture 2" descr="Image result for homework">
            <a:extLst>
              <a:ext uri="{FF2B5EF4-FFF2-40B4-BE49-F238E27FC236}">
                <a16:creationId xmlns:a16="http://schemas.microsoft.com/office/drawing/2014/main" id="{1C2D2EDD-02A9-42EE-86DB-892C29D5D5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31"/>
          <a:stretch/>
        </p:blipFill>
        <p:spPr bwMode="auto">
          <a:xfrm>
            <a:off x="5868144" y="175900"/>
            <a:ext cx="3168352" cy="159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9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CADD0-2157-7F99-1DC7-3E7780A05A83}"/>
              </a:ext>
            </a:extLst>
          </p:cNvPr>
          <p:cNvSpPr>
            <a:spLocks noGrp="1"/>
          </p:cNvSpPr>
          <p:nvPr>
            <p:ph idx="1"/>
          </p:nvPr>
        </p:nvSpPr>
        <p:spPr>
          <a:xfrm>
            <a:off x="685800" y="1916832"/>
            <a:ext cx="7772400" cy="4657680"/>
          </a:xfrm>
        </p:spPr>
        <p:txBody>
          <a:bodyPr>
            <a:normAutofit fontScale="92500" lnSpcReduction="10000"/>
          </a:bodyPr>
          <a:lstStyle/>
          <a:p>
            <a:pPr marL="0" indent="0">
              <a:buNone/>
            </a:pPr>
            <a:r>
              <a:rPr lang="en-GB" b="1" dirty="0"/>
              <a:t>Autumn Term</a:t>
            </a:r>
          </a:p>
          <a:p>
            <a:r>
              <a:rPr lang="en-GB" dirty="0"/>
              <a:t>Torquay Museum – The Romans</a:t>
            </a:r>
          </a:p>
          <a:p>
            <a:r>
              <a:rPr lang="en-GB" dirty="0"/>
              <a:t>Printing workshop (in school)</a:t>
            </a:r>
          </a:p>
          <a:p>
            <a:r>
              <a:rPr lang="en-GB" dirty="0"/>
              <a:t>Author visit</a:t>
            </a:r>
          </a:p>
          <a:p>
            <a:pPr marL="0" indent="0">
              <a:buNone/>
            </a:pPr>
            <a:endParaRPr lang="en-GB" dirty="0"/>
          </a:p>
          <a:p>
            <a:pPr marL="0" indent="0">
              <a:buNone/>
            </a:pPr>
            <a:r>
              <a:rPr lang="en-GB" b="1" dirty="0"/>
              <a:t>Spring Term</a:t>
            </a:r>
          </a:p>
          <a:p>
            <a:r>
              <a:rPr lang="en-GB" dirty="0"/>
              <a:t>Eden project – Rainforest workshop</a:t>
            </a:r>
          </a:p>
          <a:p>
            <a:endParaRPr lang="en-GB" dirty="0"/>
          </a:p>
          <a:p>
            <a:pPr marL="0" indent="0">
              <a:buNone/>
            </a:pPr>
            <a:r>
              <a:rPr lang="en-GB" b="1" dirty="0"/>
              <a:t>Summer Term</a:t>
            </a:r>
          </a:p>
          <a:p>
            <a:r>
              <a:rPr lang="en-GB" dirty="0"/>
              <a:t>Overnight camping trip</a:t>
            </a:r>
          </a:p>
          <a:p>
            <a:r>
              <a:rPr lang="en-GB" dirty="0"/>
              <a:t>Outdoor adventure day – paddleboarding / climbing ?</a:t>
            </a:r>
          </a:p>
          <a:p>
            <a:endParaRPr lang="en-GB" dirty="0"/>
          </a:p>
          <a:p>
            <a:pPr marL="0" indent="0">
              <a:buNone/>
            </a:pPr>
            <a:endParaRPr lang="en-GB" dirty="0"/>
          </a:p>
          <a:p>
            <a:endParaRPr lang="en-GB" dirty="0"/>
          </a:p>
        </p:txBody>
      </p:sp>
      <p:sp>
        <p:nvSpPr>
          <p:cNvPr id="4" name="TextBox 3">
            <a:extLst>
              <a:ext uri="{FF2B5EF4-FFF2-40B4-BE49-F238E27FC236}">
                <a16:creationId xmlns:a16="http://schemas.microsoft.com/office/drawing/2014/main" id="{FC49C130-492C-5F54-10BF-49FF132C45A8}"/>
              </a:ext>
            </a:extLst>
          </p:cNvPr>
          <p:cNvSpPr txBox="1"/>
          <p:nvPr/>
        </p:nvSpPr>
        <p:spPr>
          <a:xfrm>
            <a:off x="899592" y="476672"/>
            <a:ext cx="6660232" cy="923330"/>
          </a:xfrm>
          <a:prstGeom prst="rect">
            <a:avLst/>
          </a:prstGeom>
          <a:noFill/>
        </p:spPr>
        <p:txBody>
          <a:bodyPr wrap="square">
            <a:spAutoFit/>
          </a:bodyPr>
          <a:lstStyle/>
          <a:p>
            <a:r>
              <a:rPr lang="en-GB" sz="5400" b="1" dirty="0">
                <a:solidFill>
                  <a:schemeClr val="bg2"/>
                </a:solidFill>
                <a:latin typeface="Dreaming Outloud Pro" panose="03050502040302030504" pitchFamily="66" charset="0"/>
              </a:rPr>
              <a:t>Class Trips and Events</a:t>
            </a:r>
          </a:p>
        </p:txBody>
      </p:sp>
    </p:spTree>
    <p:extLst>
      <p:ext uri="{BB962C8B-B14F-4D97-AF65-F5344CB8AC3E}">
        <p14:creationId xmlns:p14="http://schemas.microsoft.com/office/powerpoint/2010/main" val="35249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DCA3-BD42-EB4C-04D6-3CE606BCC401}"/>
              </a:ext>
            </a:extLst>
          </p:cNvPr>
          <p:cNvSpPr>
            <a:spLocks noGrp="1"/>
          </p:cNvSpPr>
          <p:nvPr>
            <p:ph type="title"/>
          </p:nvPr>
        </p:nvSpPr>
        <p:spPr/>
        <p:txBody>
          <a:bodyPr/>
          <a:lstStyle/>
          <a:p>
            <a:br>
              <a:rPr lang="en-GB" sz="4000" b="1" dirty="0">
                <a:solidFill>
                  <a:schemeClr val="bg2"/>
                </a:solidFill>
                <a:latin typeface="Dreaming Outloud Pro" panose="03050502040302030504" pitchFamily="66" charset="0"/>
              </a:rPr>
            </a:br>
            <a:endParaRPr lang="en-GB" dirty="0"/>
          </a:p>
        </p:txBody>
      </p:sp>
      <p:sp>
        <p:nvSpPr>
          <p:cNvPr id="3" name="Content Placeholder 2">
            <a:extLst>
              <a:ext uri="{FF2B5EF4-FFF2-40B4-BE49-F238E27FC236}">
                <a16:creationId xmlns:a16="http://schemas.microsoft.com/office/drawing/2014/main" id="{949BF28E-B50C-8702-4AFF-D0230A1EB88D}"/>
              </a:ext>
            </a:extLst>
          </p:cNvPr>
          <p:cNvSpPr>
            <a:spLocks noGrp="1"/>
          </p:cNvSpPr>
          <p:nvPr>
            <p:ph idx="1"/>
          </p:nvPr>
        </p:nvSpPr>
        <p:spPr/>
        <p:txBody>
          <a:bodyPr/>
          <a:lstStyle/>
          <a:p>
            <a:r>
              <a:rPr lang="en-GB" dirty="0"/>
              <a:t>PE at Headlands on a Tuesday afternoon (Autumn 1)</a:t>
            </a:r>
          </a:p>
          <a:p>
            <a:r>
              <a:rPr lang="en-GB" dirty="0"/>
              <a:t>Swimming Wednesday mornings for 6 weeks</a:t>
            </a:r>
          </a:p>
          <a:p>
            <a:r>
              <a:rPr lang="en-GB" dirty="0"/>
              <a:t>Forest School – once a half term on a Friday</a:t>
            </a:r>
          </a:p>
          <a:p>
            <a:r>
              <a:rPr lang="en-GB" dirty="0"/>
              <a:t>Trust PE events – football, gymnastics, handball, tennis, mixed activity day, summer sports day.</a:t>
            </a:r>
          </a:p>
          <a:p>
            <a:pPr marL="0" indent="0">
              <a:buNone/>
            </a:pPr>
            <a:endParaRPr lang="en-GB" dirty="0"/>
          </a:p>
          <a:p>
            <a:r>
              <a:rPr lang="en-GB" dirty="0"/>
              <a:t>Eco Committee</a:t>
            </a:r>
          </a:p>
          <a:p>
            <a:r>
              <a:rPr lang="en-GB" dirty="0"/>
              <a:t>School Council</a:t>
            </a:r>
          </a:p>
          <a:p>
            <a:r>
              <a:rPr lang="en-GB" dirty="0"/>
              <a:t>School Choir</a:t>
            </a:r>
          </a:p>
          <a:p>
            <a:endParaRPr lang="en-GB" dirty="0"/>
          </a:p>
        </p:txBody>
      </p:sp>
      <p:sp>
        <p:nvSpPr>
          <p:cNvPr id="5" name="TextBox 4">
            <a:extLst>
              <a:ext uri="{FF2B5EF4-FFF2-40B4-BE49-F238E27FC236}">
                <a16:creationId xmlns:a16="http://schemas.microsoft.com/office/drawing/2014/main" id="{8CBE3E58-F2CD-A12D-4C20-F18E7CBF7B91}"/>
              </a:ext>
            </a:extLst>
          </p:cNvPr>
          <p:cNvSpPr txBox="1"/>
          <p:nvPr/>
        </p:nvSpPr>
        <p:spPr>
          <a:xfrm>
            <a:off x="685019" y="650058"/>
            <a:ext cx="7881684" cy="584775"/>
          </a:xfrm>
          <a:prstGeom prst="rect">
            <a:avLst/>
          </a:prstGeom>
          <a:noFill/>
        </p:spPr>
        <p:txBody>
          <a:bodyPr wrap="square">
            <a:spAutoFit/>
          </a:bodyPr>
          <a:lstStyle/>
          <a:p>
            <a:r>
              <a:rPr lang="en-GB" sz="3200" b="1" dirty="0">
                <a:solidFill>
                  <a:schemeClr val="bg2"/>
                </a:solidFill>
                <a:latin typeface="Dreaming Outloud Pro" panose="03050502040302030504" pitchFamily="66" charset="0"/>
              </a:rPr>
              <a:t>Regular Curriculum Enrichment Activities</a:t>
            </a:r>
          </a:p>
        </p:txBody>
      </p:sp>
    </p:spTree>
    <p:extLst>
      <p:ext uri="{BB962C8B-B14F-4D97-AF65-F5344CB8AC3E}">
        <p14:creationId xmlns:p14="http://schemas.microsoft.com/office/powerpoint/2010/main" val="199852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019" y="2175088"/>
            <a:ext cx="7772400" cy="4206240"/>
          </a:xfrm>
        </p:spPr>
        <p:txBody>
          <a:bodyPr>
            <a:noAutofit/>
          </a:bodyPr>
          <a:lstStyle/>
          <a:p>
            <a:pPr marL="0" indent="0">
              <a:lnSpc>
                <a:spcPct val="100000"/>
              </a:lnSpc>
              <a:spcBef>
                <a:spcPts val="0"/>
              </a:spcBef>
              <a:spcAft>
                <a:spcPts val="0"/>
              </a:spcAft>
              <a:buNone/>
            </a:pPr>
            <a:r>
              <a:rPr lang="en-GB" dirty="0">
                <a:latin typeface="Dreaming Outloud Pro" panose="03050502040302030504" pitchFamily="66" charset="0"/>
              </a:rPr>
              <a:t>STAR reading tests – completed 4 times a year in school.</a:t>
            </a:r>
          </a:p>
          <a:p>
            <a:pPr marL="0" indent="0">
              <a:lnSpc>
                <a:spcPct val="100000"/>
              </a:lnSpc>
              <a:spcBef>
                <a:spcPts val="0"/>
              </a:spcBef>
              <a:spcAft>
                <a:spcPts val="0"/>
              </a:spcAft>
              <a:buNone/>
            </a:pPr>
            <a:endParaRPr lang="en-GB" dirty="0"/>
          </a:p>
          <a:p>
            <a:pPr marL="0" indent="0">
              <a:lnSpc>
                <a:spcPct val="100000"/>
              </a:lnSpc>
              <a:spcBef>
                <a:spcPts val="0"/>
              </a:spcBef>
              <a:spcAft>
                <a:spcPts val="0"/>
              </a:spcAft>
              <a:buNone/>
            </a:pPr>
            <a:r>
              <a:rPr lang="en-GB" dirty="0">
                <a:latin typeface="Dreaming Outloud Pro" panose="03050502040302030504" pitchFamily="66" charset="0"/>
              </a:rPr>
              <a:t>AR reading levels – children need to read within these levels.</a:t>
            </a:r>
          </a:p>
          <a:p>
            <a:pPr marL="0" indent="0">
              <a:lnSpc>
                <a:spcPct val="100000"/>
              </a:lnSpc>
              <a:spcBef>
                <a:spcPts val="0"/>
              </a:spcBef>
              <a:spcAft>
                <a:spcPts val="0"/>
              </a:spcAft>
              <a:buNone/>
            </a:pPr>
            <a:endParaRPr lang="en-GB" dirty="0"/>
          </a:p>
          <a:p>
            <a:pPr marL="0" indent="0">
              <a:lnSpc>
                <a:spcPct val="100000"/>
              </a:lnSpc>
              <a:spcBef>
                <a:spcPts val="0"/>
              </a:spcBef>
              <a:spcAft>
                <a:spcPts val="0"/>
              </a:spcAft>
              <a:buNone/>
            </a:pPr>
            <a:r>
              <a:rPr lang="en-GB" dirty="0">
                <a:latin typeface="Dreaming Outloud Pro" panose="03050502040302030504" pitchFamily="66" charset="0"/>
              </a:rPr>
              <a:t>Each child has a personalised target to meet by Half Term. </a:t>
            </a:r>
          </a:p>
          <a:p>
            <a:pPr marL="0" indent="0">
              <a:lnSpc>
                <a:spcPct val="100000"/>
              </a:lnSpc>
              <a:spcBef>
                <a:spcPts val="0"/>
              </a:spcBef>
              <a:spcAft>
                <a:spcPts val="0"/>
              </a:spcAft>
              <a:buNone/>
            </a:pPr>
            <a:endParaRPr lang="en-GB" dirty="0"/>
          </a:p>
          <a:p>
            <a:pPr marL="0" indent="0">
              <a:lnSpc>
                <a:spcPct val="100000"/>
              </a:lnSpc>
              <a:spcBef>
                <a:spcPts val="0"/>
              </a:spcBef>
              <a:spcAft>
                <a:spcPts val="0"/>
              </a:spcAft>
              <a:buNone/>
            </a:pPr>
            <a:r>
              <a:rPr lang="en-GB" dirty="0">
                <a:latin typeface="Dreaming Outloud Pro" panose="03050502040302030504" pitchFamily="66" charset="0"/>
              </a:rPr>
              <a:t>Please listen to your child read as often as possible and encourage them to read daily before or after school.</a:t>
            </a:r>
          </a:p>
          <a:p>
            <a:pPr marL="0" indent="0">
              <a:lnSpc>
                <a:spcPct val="100000"/>
              </a:lnSpc>
              <a:spcBef>
                <a:spcPts val="0"/>
              </a:spcBef>
              <a:spcAft>
                <a:spcPts val="0"/>
              </a:spcAft>
              <a:buNone/>
            </a:pPr>
            <a:endParaRPr lang="en-GB" dirty="0"/>
          </a:p>
          <a:p>
            <a:pPr marL="0" indent="0">
              <a:lnSpc>
                <a:spcPct val="100000"/>
              </a:lnSpc>
              <a:spcBef>
                <a:spcPts val="0"/>
              </a:spcBef>
              <a:spcAft>
                <a:spcPts val="0"/>
              </a:spcAft>
              <a:buNone/>
            </a:pPr>
            <a:r>
              <a:rPr lang="en-GB" dirty="0">
                <a:latin typeface="Dreaming Outloud Pro" panose="03050502040302030504" pitchFamily="66" charset="0"/>
              </a:rPr>
              <a:t>Reading to your child before bed is hugely beneficial to them!</a:t>
            </a: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endParaRPr lang="en-GB" dirty="0">
              <a:latin typeface="Dreaming Outloud Pro" panose="03050502040302030504" pitchFamily="66" charset="0"/>
            </a:endParaRPr>
          </a:p>
          <a:p>
            <a:pPr marL="0" indent="0">
              <a:lnSpc>
                <a:spcPct val="100000"/>
              </a:lnSpc>
              <a:spcBef>
                <a:spcPts val="0"/>
              </a:spcBef>
              <a:spcAft>
                <a:spcPts val="0"/>
              </a:spcAft>
              <a:buNone/>
            </a:pPr>
            <a:endParaRPr lang="en-GB" dirty="0">
              <a:latin typeface="Dreaming Outloud Pro" panose="03050502040302030504" pitchFamily="66" charset="0"/>
            </a:endParaRPr>
          </a:p>
        </p:txBody>
      </p:sp>
      <p:sp>
        <p:nvSpPr>
          <p:cNvPr id="6" name="TextBox 5">
            <a:extLst>
              <a:ext uri="{FF2B5EF4-FFF2-40B4-BE49-F238E27FC236}">
                <a16:creationId xmlns:a16="http://schemas.microsoft.com/office/drawing/2014/main" id="{23B1CBDC-0BA0-4433-9D7C-F8132BD7BD7E}"/>
              </a:ext>
            </a:extLst>
          </p:cNvPr>
          <p:cNvSpPr txBox="1"/>
          <p:nvPr/>
        </p:nvSpPr>
        <p:spPr>
          <a:xfrm>
            <a:off x="395536" y="440888"/>
            <a:ext cx="8537030" cy="1015663"/>
          </a:xfrm>
          <a:prstGeom prst="rect">
            <a:avLst/>
          </a:prstGeom>
          <a:noFill/>
        </p:spPr>
        <p:txBody>
          <a:bodyPr wrap="square" rtlCol="0">
            <a:spAutoFit/>
          </a:bodyPr>
          <a:lstStyle/>
          <a:p>
            <a:r>
              <a:rPr lang="en-GB" sz="6000" b="1" dirty="0">
                <a:solidFill>
                  <a:schemeClr val="bg2"/>
                </a:solidFill>
                <a:latin typeface="Dreaming Outloud Pro" panose="03050502040302030504" pitchFamily="66" charset="0"/>
              </a:rPr>
              <a:t>Reading - AR</a:t>
            </a:r>
            <a:endParaRPr lang="en-GB" sz="6600" b="1" dirty="0">
              <a:solidFill>
                <a:schemeClr val="bg2"/>
              </a:solidFill>
              <a:latin typeface="Dreaming Outloud Pro" panose="03050502040302030504" pitchFamily="66" charset="0"/>
            </a:endParaRPr>
          </a:p>
        </p:txBody>
      </p:sp>
      <p:pic>
        <p:nvPicPr>
          <p:cNvPr id="3074" name="Picture 2" descr="Image result for child reading with a torch clipart">
            <a:extLst>
              <a:ext uri="{FF2B5EF4-FFF2-40B4-BE49-F238E27FC236}">
                <a16:creationId xmlns:a16="http://schemas.microsoft.com/office/drawing/2014/main" id="{39E5C089-787D-4010-BD6A-0879DCE5F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770" y="260648"/>
            <a:ext cx="2600929"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30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615</Words>
  <Application>Microsoft Office PowerPoint</Application>
  <PresentationFormat>On-screen Show (4:3)</PresentationFormat>
  <Paragraphs>89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Dreaming Outloud Pro</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REWARDS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Barlow</dc:creator>
  <cp:lastModifiedBy>Sue Cleverley</cp:lastModifiedBy>
  <cp:revision>9</cp:revision>
  <cp:lastPrinted>2019-09-11T15:57:37Z</cp:lastPrinted>
  <dcterms:created xsi:type="dcterms:W3CDTF">2018-09-09T17:02:08Z</dcterms:created>
  <dcterms:modified xsi:type="dcterms:W3CDTF">2024-09-07T11:16:39Z</dcterms:modified>
</cp:coreProperties>
</file>